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063" r:id="rId4"/>
  </p:sldMasterIdLst>
  <p:handoutMasterIdLst>
    <p:handoutMasterId r:id="rId15"/>
  </p:handoutMasterIdLst>
  <p:sldIdLst>
    <p:sldId id="265" r:id="rId5"/>
    <p:sldId id="298" r:id="rId6"/>
    <p:sldId id="289" r:id="rId7"/>
    <p:sldId id="302" r:id="rId8"/>
    <p:sldId id="304" r:id="rId9"/>
    <p:sldId id="305" r:id="rId10"/>
    <p:sldId id="286" r:id="rId11"/>
    <p:sldId id="301" r:id="rId12"/>
    <p:sldId id="281" r:id="rId13"/>
    <p:sldId id="271" r:id="rId14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000"/>
    <a:srgbClr val="FF6600"/>
    <a:srgbClr val="FB6103"/>
    <a:srgbClr val="A047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25A4A9-8CEB-438A-BA0F-322DD679A34D}" v="115" dt="2024-04-30T12:10:04.8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7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72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e-Caroline Lavaud" userId="b44b0a99-9888-457a-a64f-b1fdbd57693f" providerId="ADAL" clId="{4825A4A9-8CEB-438A-BA0F-322DD679A34D}"/>
    <pc:docChg chg="undo custSel addSld modSld modHandout">
      <pc:chgData name="Marie-Caroline Lavaud" userId="b44b0a99-9888-457a-a64f-b1fdbd57693f" providerId="ADAL" clId="{4825A4A9-8CEB-438A-BA0F-322DD679A34D}" dt="2024-04-30T12:10:14.331" v="227" actId="478"/>
      <pc:docMkLst>
        <pc:docMk/>
      </pc:docMkLst>
      <pc:sldChg chg="modSp">
        <pc:chgData name="Marie-Caroline Lavaud" userId="b44b0a99-9888-457a-a64f-b1fdbd57693f" providerId="ADAL" clId="{4825A4A9-8CEB-438A-BA0F-322DD679A34D}" dt="2024-01-26T13:11:19.654" v="79" actId="20577"/>
        <pc:sldMkLst>
          <pc:docMk/>
          <pc:sldMk cId="3174500754" sldId="281"/>
        </pc:sldMkLst>
        <pc:spChg chg="mod">
          <ac:chgData name="Marie-Caroline Lavaud" userId="b44b0a99-9888-457a-a64f-b1fdbd57693f" providerId="ADAL" clId="{4825A4A9-8CEB-438A-BA0F-322DD679A34D}" dt="2024-01-26T13:11:19.654" v="79" actId="20577"/>
          <ac:spMkLst>
            <pc:docMk/>
            <pc:sldMk cId="3174500754" sldId="281"/>
            <ac:spMk id="94" creationId="{00000000-0000-0000-0000-000000000000}"/>
          </ac:spMkLst>
        </pc:spChg>
      </pc:sldChg>
      <pc:sldChg chg="addSp delSp modSp mod">
        <pc:chgData name="Marie-Caroline Lavaud" userId="b44b0a99-9888-457a-a64f-b1fdbd57693f" providerId="ADAL" clId="{4825A4A9-8CEB-438A-BA0F-322DD679A34D}" dt="2024-04-30T12:10:14.331" v="227" actId="478"/>
        <pc:sldMkLst>
          <pc:docMk/>
          <pc:sldMk cId="2852674866" sldId="286"/>
        </pc:sldMkLst>
        <pc:spChg chg="mod">
          <ac:chgData name="Marie-Caroline Lavaud" userId="b44b0a99-9888-457a-a64f-b1fdbd57693f" providerId="ADAL" clId="{4825A4A9-8CEB-438A-BA0F-322DD679A34D}" dt="2024-04-30T12:04:56.806" v="194" actId="20577"/>
          <ac:spMkLst>
            <pc:docMk/>
            <pc:sldMk cId="2852674866" sldId="286"/>
            <ac:spMk id="2" creationId="{00000000-0000-0000-0000-000000000000}"/>
          </ac:spMkLst>
        </pc:spChg>
        <pc:spChg chg="add del mod">
          <ac:chgData name="Marie-Caroline Lavaud" userId="b44b0a99-9888-457a-a64f-b1fdbd57693f" providerId="ADAL" clId="{4825A4A9-8CEB-438A-BA0F-322DD679A34D}" dt="2024-04-30T12:10:14.331" v="227" actId="478"/>
          <ac:spMkLst>
            <pc:docMk/>
            <pc:sldMk cId="2852674866" sldId="286"/>
            <ac:spMk id="20" creationId="{2BFA583C-0856-4E59-8BE8-E19FEC002206}"/>
          </ac:spMkLst>
        </pc:spChg>
        <pc:graphicFrameChg chg="add mod">
          <ac:chgData name="Marie-Caroline Lavaud" userId="b44b0a99-9888-457a-a64f-b1fdbd57693f" providerId="ADAL" clId="{4825A4A9-8CEB-438A-BA0F-322DD679A34D}" dt="2024-04-30T12:01:59.859" v="131" actId="1076"/>
          <ac:graphicFrameMkLst>
            <pc:docMk/>
            <pc:sldMk cId="2852674866" sldId="286"/>
            <ac:graphicFrameMk id="6" creationId="{0B6A0FB3-810E-832A-C6D3-2C75F7F649F1}"/>
          </ac:graphicFrameMkLst>
        </pc:graphicFrameChg>
        <pc:graphicFrameChg chg="mod">
          <ac:chgData name="Marie-Caroline Lavaud" userId="b44b0a99-9888-457a-a64f-b1fdbd57693f" providerId="ADAL" clId="{4825A4A9-8CEB-438A-BA0F-322DD679A34D}" dt="2024-04-30T12:09:53.366" v="223"/>
          <ac:graphicFrameMkLst>
            <pc:docMk/>
            <pc:sldMk cId="2852674866" sldId="286"/>
            <ac:graphicFrameMk id="7" creationId="{7B0E25F2-C749-4CE2-A9AA-486D943BA34C}"/>
          </ac:graphicFrameMkLst>
        </pc:graphicFrameChg>
        <pc:graphicFrameChg chg="add mod modGraphic">
          <ac:chgData name="Marie-Caroline Lavaud" userId="b44b0a99-9888-457a-a64f-b1fdbd57693f" providerId="ADAL" clId="{4825A4A9-8CEB-438A-BA0F-322DD679A34D}" dt="2024-04-30T12:02:41.432" v="136" actId="20577"/>
          <ac:graphicFrameMkLst>
            <pc:docMk/>
            <pc:sldMk cId="2852674866" sldId="286"/>
            <ac:graphicFrameMk id="11" creationId="{7317E9EF-CDA5-0E0D-6FBB-55F668F2E3C7}"/>
          </ac:graphicFrameMkLst>
        </pc:graphicFrameChg>
        <pc:picChg chg="add del mod">
          <ac:chgData name="Marie-Caroline Lavaud" userId="b44b0a99-9888-457a-a64f-b1fdbd57693f" providerId="ADAL" clId="{4825A4A9-8CEB-438A-BA0F-322DD679A34D}" dt="2024-04-30T11:59:24.090" v="106" actId="478"/>
          <ac:picMkLst>
            <pc:docMk/>
            <pc:sldMk cId="2852674866" sldId="286"/>
            <ac:picMk id="3" creationId="{6E7B222E-2672-C6E9-C950-AED8563A0E28}"/>
          </ac:picMkLst>
        </pc:picChg>
        <pc:picChg chg="del">
          <ac:chgData name="Marie-Caroline Lavaud" userId="b44b0a99-9888-457a-a64f-b1fdbd57693f" providerId="ADAL" clId="{4825A4A9-8CEB-438A-BA0F-322DD679A34D}" dt="2024-01-26T13:08:52.063" v="61" actId="478"/>
          <ac:picMkLst>
            <pc:docMk/>
            <pc:sldMk cId="2852674866" sldId="286"/>
            <ac:picMk id="4" creationId="{B0BD651E-6882-9D96-1702-AA91AD84025E}"/>
          </ac:picMkLst>
        </pc:picChg>
        <pc:picChg chg="add mod">
          <ac:chgData name="Marie-Caroline Lavaud" userId="b44b0a99-9888-457a-a64f-b1fdbd57693f" providerId="ADAL" clId="{4825A4A9-8CEB-438A-BA0F-322DD679A34D}" dt="2024-04-30T12:10:04.325" v="225" actId="14100"/>
          <ac:picMkLst>
            <pc:docMk/>
            <pc:sldMk cId="2852674866" sldId="286"/>
            <ac:picMk id="5" creationId="{F4274E1C-6C63-C443-F66A-F200A07FF50B}"/>
          </ac:picMkLst>
        </pc:picChg>
        <pc:picChg chg="del mod">
          <ac:chgData name="Marie-Caroline Lavaud" userId="b44b0a99-9888-457a-a64f-b1fdbd57693f" providerId="ADAL" clId="{4825A4A9-8CEB-438A-BA0F-322DD679A34D}" dt="2024-04-30T12:06:34.976" v="201" actId="478"/>
          <ac:picMkLst>
            <pc:docMk/>
            <pc:sldMk cId="2852674866" sldId="286"/>
            <ac:picMk id="9" creationId="{20E44B12-9012-D6CB-78FF-0D2EAD6A171D}"/>
          </ac:picMkLst>
        </pc:picChg>
        <pc:picChg chg="add del">
          <ac:chgData name="Marie-Caroline Lavaud" userId="b44b0a99-9888-457a-a64f-b1fdbd57693f" providerId="ADAL" clId="{4825A4A9-8CEB-438A-BA0F-322DD679A34D}" dt="2024-04-30T12:02:10.043" v="133" actId="22"/>
          <ac:picMkLst>
            <pc:docMk/>
            <pc:sldMk cId="2852674866" sldId="286"/>
            <ac:picMk id="10" creationId="{D05A9493-0AA7-56C6-CFE1-2C2CC26A2984}"/>
          </ac:picMkLst>
        </pc:picChg>
        <pc:picChg chg="del mod">
          <ac:chgData name="Marie-Caroline Lavaud" userId="b44b0a99-9888-457a-a64f-b1fdbd57693f" providerId="ADAL" clId="{4825A4A9-8CEB-438A-BA0F-322DD679A34D}" dt="2024-04-30T12:07:19.531" v="208" actId="478"/>
          <ac:picMkLst>
            <pc:docMk/>
            <pc:sldMk cId="2852674866" sldId="286"/>
            <ac:picMk id="12" creationId="{553D67C3-7F5B-691D-0AD5-01845D2C8D44}"/>
          </ac:picMkLst>
        </pc:picChg>
        <pc:picChg chg="add mod">
          <ac:chgData name="Marie-Caroline Lavaud" userId="b44b0a99-9888-457a-a64f-b1fdbd57693f" providerId="ADAL" clId="{4825A4A9-8CEB-438A-BA0F-322DD679A34D}" dt="2024-04-30T12:07:09.361" v="207" actId="14100"/>
          <ac:picMkLst>
            <pc:docMk/>
            <pc:sldMk cId="2852674866" sldId="286"/>
            <ac:picMk id="14" creationId="{544CE7DB-0585-BE4E-6C1B-338A452F9431}"/>
          </ac:picMkLst>
        </pc:picChg>
        <pc:picChg chg="add mod">
          <ac:chgData name="Marie-Caroline Lavaud" userId="b44b0a99-9888-457a-a64f-b1fdbd57693f" providerId="ADAL" clId="{4825A4A9-8CEB-438A-BA0F-322DD679A34D}" dt="2024-04-30T12:08:12.518" v="215" actId="14100"/>
          <ac:picMkLst>
            <pc:docMk/>
            <pc:sldMk cId="2852674866" sldId="286"/>
            <ac:picMk id="16" creationId="{B2B7D53F-E245-3ABE-DB1D-6137945FFC50}"/>
          </ac:picMkLst>
        </pc:picChg>
        <pc:picChg chg="add del mod">
          <ac:chgData name="Marie-Caroline Lavaud" userId="b44b0a99-9888-457a-a64f-b1fdbd57693f" providerId="ADAL" clId="{4825A4A9-8CEB-438A-BA0F-322DD679A34D}" dt="2024-04-30T12:09:13.229" v="218" actId="478"/>
          <ac:picMkLst>
            <pc:docMk/>
            <pc:sldMk cId="2852674866" sldId="286"/>
            <ac:picMk id="18" creationId="{DCE5CAC5-6EC2-4537-397D-8989C195C529}"/>
          </ac:picMkLst>
        </pc:picChg>
      </pc:sldChg>
      <pc:sldChg chg="addSp delSp modSp new mod">
        <pc:chgData name="Marie-Caroline Lavaud" userId="b44b0a99-9888-457a-a64f-b1fdbd57693f" providerId="ADAL" clId="{4825A4A9-8CEB-438A-BA0F-322DD679A34D}" dt="2024-04-30T11:59:15.520" v="105" actId="1076"/>
        <pc:sldMkLst>
          <pc:docMk/>
          <pc:sldMk cId="263607419" sldId="305"/>
        </pc:sldMkLst>
        <pc:spChg chg="del mod">
          <ac:chgData name="Marie-Caroline Lavaud" userId="b44b0a99-9888-457a-a64f-b1fdbd57693f" providerId="ADAL" clId="{4825A4A9-8CEB-438A-BA0F-322DD679A34D}" dt="2024-04-30T11:57:42.504" v="93" actId="478"/>
          <ac:spMkLst>
            <pc:docMk/>
            <pc:sldMk cId="263607419" sldId="305"/>
            <ac:spMk id="2" creationId="{27DA7AD1-E599-2686-55F4-E5F40E37FD80}"/>
          </ac:spMkLst>
        </pc:spChg>
        <pc:spChg chg="del">
          <ac:chgData name="Marie-Caroline Lavaud" userId="b44b0a99-9888-457a-a64f-b1fdbd57693f" providerId="ADAL" clId="{4825A4A9-8CEB-438A-BA0F-322DD679A34D}" dt="2024-01-26T13:08:06.056" v="13"/>
          <ac:spMkLst>
            <pc:docMk/>
            <pc:sldMk cId="263607419" sldId="305"/>
            <ac:spMk id="3" creationId="{8F016E72-2920-09A7-863C-19509F85856B}"/>
          </ac:spMkLst>
        </pc:spChg>
        <pc:spChg chg="add del mod">
          <ac:chgData name="Marie-Caroline Lavaud" userId="b44b0a99-9888-457a-a64f-b1fdbd57693f" providerId="ADAL" clId="{4825A4A9-8CEB-438A-BA0F-322DD679A34D}" dt="2024-04-30T11:56:02.597" v="81"/>
          <ac:spMkLst>
            <pc:docMk/>
            <pc:sldMk cId="263607419" sldId="305"/>
            <ac:spMk id="5" creationId="{A93B28C3-8779-678E-EBAD-B684ABA7873E}"/>
          </ac:spMkLst>
        </pc:spChg>
        <pc:spChg chg="add del mod">
          <ac:chgData name="Marie-Caroline Lavaud" userId="b44b0a99-9888-457a-a64f-b1fdbd57693f" providerId="ADAL" clId="{4825A4A9-8CEB-438A-BA0F-322DD679A34D}" dt="2024-04-30T11:57:26.413" v="90"/>
          <ac:spMkLst>
            <pc:docMk/>
            <pc:sldMk cId="263607419" sldId="305"/>
            <ac:spMk id="8" creationId="{D618A9A0-EEEB-E810-C213-CD08D7EA388E}"/>
          </ac:spMkLst>
        </pc:spChg>
        <pc:spChg chg="add del mod">
          <ac:chgData name="Marie-Caroline Lavaud" userId="b44b0a99-9888-457a-a64f-b1fdbd57693f" providerId="ADAL" clId="{4825A4A9-8CEB-438A-BA0F-322DD679A34D}" dt="2024-04-30T11:57:51.158" v="94" actId="478"/>
          <ac:spMkLst>
            <pc:docMk/>
            <pc:sldMk cId="263607419" sldId="305"/>
            <ac:spMk id="11" creationId="{5BEC020E-6631-A2B6-624E-1D30EE23CAFA}"/>
          </ac:spMkLst>
        </pc:spChg>
        <pc:spChg chg="add del mod">
          <ac:chgData name="Marie-Caroline Lavaud" userId="b44b0a99-9888-457a-a64f-b1fdbd57693f" providerId="ADAL" clId="{4825A4A9-8CEB-438A-BA0F-322DD679A34D}" dt="2024-04-30T11:58:28.226" v="97" actId="478"/>
          <ac:spMkLst>
            <pc:docMk/>
            <pc:sldMk cId="263607419" sldId="305"/>
            <ac:spMk id="13" creationId="{7E0B139C-DB9A-F5F0-DF60-27B8B4473AF7}"/>
          </ac:spMkLst>
        </pc:spChg>
        <pc:graphicFrameChg chg="add del mod">
          <ac:chgData name="Marie-Caroline Lavaud" userId="b44b0a99-9888-457a-a64f-b1fdbd57693f" providerId="ADAL" clId="{4825A4A9-8CEB-438A-BA0F-322DD679A34D}" dt="2024-04-30T11:56:45.060" v="89" actId="478"/>
          <ac:graphicFrameMkLst>
            <pc:docMk/>
            <pc:sldMk cId="263607419" sldId="305"/>
            <ac:graphicFrameMk id="6" creationId="{49FEF8FD-FD3C-A68D-5BD1-BDFD261D4E6F}"/>
          </ac:graphicFrameMkLst>
        </pc:graphicFrameChg>
        <pc:graphicFrameChg chg="add mod">
          <ac:chgData name="Marie-Caroline Lavaud" userId="b44b0a99-9888-457a-a64f-b1fdbd57693f" providerId="ADAL" clId="{4825A4A9-8CEB-438A-BA0F-322DD679A34D}" dt="2024-04-30T11:59:15.520" v="105" actId="1076"/>
          <ac:graphicFrameMkLst>
            <pc:docMk/>
            <pc:sldMk cId="263607419" sldId="305"/>
            <ac:graphicFrameMk id="14" creationId="{67409252-AA42-6453-8C68-DEAE47CB6755}"/>
          </ac:graphicFrameMkLst>
        </pc:graphicFrameChg>
        <pc:picChg chg="add del mod">
          <ac:chgData name="Marie-Caroline Lavaud" userId="b44b0a99-9888-457a-a64f-b1fdbd57693f" providerId="ADAL" clId="{4825A4A9-8CEB-438A-BA0F-322DD679A34D}" dt="2024-04-30T11:55:04.703" v="80" actId="478"/>
          <ac:picMkLst>
            <pc:docMk/>
            <pc:sldMk cId="263607419" sldId="305"/>
            <ac:picMk id="4" creationId="{EEEE0C19-00BE-7E08-E05A-02473681E183}"/>
          </ac:picMkLst>
        </pc:picChg>
        <pc:picChg chg="add del mod">
          <ac:chgData name="Marie-Caroline Lavaud" userId="b44b0a99-9888-457a-a64f-b1fdbd57693f" providerId="ADAL" clId="{4825A4A9-8CEB-438A-BA0F-322DD679A34D}" dt="2024-04-30T11:58:19.341" v="95" actId="478"/>
          <ac:picMkLst>
            <pc:docMk/>
            <pc:sldMk cId="263607419" sldId="305"/>
            <ac:picMk id="9" creationId="{92884EAB-3979-FB70-2050-8B7C481A962C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2AE025-C52E-4EF3-8D38-4902F5D1249D}" type="doc">
      <dgm:prSet loTypeId="urn:microsoft.com/office/officeart/2016/7/layout/AccentHomeChevron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8F14F56-5CF7-4638-9EBD-4F73D544097D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800" dirty="0"/>
            <a:t>2024–2025 Année 1</a:t>
          </a:r>
        </a:p>
        <a:p>
          <a:pPr marL="0" lvl="0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dirty="0"/>
        </a:p>
      </dgm:t>
    </dgm:pt>
    <dgm:pt modelId="{0BC241E7-E84B-40A5-907C-DC810362BF97}" type="parTrans" cxnId="{AF490919-823B-4EAF-B460-04408E4B1937}">
      <dgm:prSet/>
      <dgm:spPr/>
      <dgm:t>
        <a:bodyPr/>
        <a:lstStyle/>
        <a:p>
          <a:endParaRPr lang="en-US"/>
        </a:p>
      </dgm:t>
    </dgm:pt>
    <dgm:pt modelId="{014BA2BD-55E9-4A99-A1E3-40A7E9DD70E7}" type="sibTrans" cxnId="{AF490919-823B-4EAF-B460-04408E4B1937}">
      <dgm:prSet/>
      <dgm:spPr/>
      <dgm:t>
        <a:bodyPr/>
        <a:lstStyle/>
        <a:p>
          <a:endParaRPr lang="en-US"/>
        </a:p>
      </dgm:t>
    </dgm:pt>
    <dgm:pt modelId="{A0BF7F8A-1135-4BB6-ACE6-591FAEE61C88}">
      <dgm:prSet/>
      <dgm:spPr/>
      <dgm:t>
        <a:bodyPr/>
        <a:lstStyle/>
        <a:p>
          <a:endParaRPr lang="en-US" dirty="0"/>
        </a:p>
      </dgm:t>
    </dgm:pt>
    <dgm:pt modelId="{FD37EE2A-4E3F-4871-BE10-D033C5932ABD}" type="parTrans" cxnId="{345B2354-1637-4372-86F9-CFF8500F86DE}">
      <dgm:prSet/>
      <dgm:spPr/>
      <dgm:t>
        <a:bodyPr/>
        <a:lstStyle/>
        <a:p>
          <a:endParaRPr lang="en-US"/>
        </a:p>
      </dgm:t>
    </dgm:pt>
    <dgm:pt modelId="{F068AD48-D44B-443E-8BA3-2395C9B7A545}" type="sibTrans" cxnId="{345B2354-1637-4372-86F9-CFF8500F86DE}">
      <dgm:prSet/>
      <dgm:spPr/>
      <dgm:t>
        <a:bodyPr/>
        <a:lstStyle/>
        <a:p>
          <a:endParaRPr lang="en-US"/>
        </a:p>
      </dgm:t>
    </dgm:pt>
    <dgm:pt modelId="{306FAF26-7E16-4355-97A5-B78B4168A1F9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800" dirty="0"/>
            <a:t>2025-2026 Année 2 </a:t>
          </a:r>
        </a:p>
        <a:p>
          <a:pPr marL="0" lvl="0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dirty="0"/>
        </a:p>
      </dgm:t>
    </dgm:pt>
    <dgm:pt modelId="{1C267E88-78CB-4CD2-A400-E41B38A258BB}" type="parTrans" cxnId="{CF9CCBFB-0A8F-4567-AC00-246AFD04D9EE}">
      <dgm:prSet/>
      <dgm:spPr/>
      <dgm:t>
        <a:bodyPr/>
        <a:lstStyle/>
        <a:p>
          <a:endParaRPr lang="en-US"/>
        </a:p>
      </dgm:t>
    </dgm:pt>
    <dgm:pt modelId="{BFB874BA-1E7F-4EFC-B351-826EE5B21FEE}" type="sibTrans" cxnId="{CF9CCBFB-0A8F-4567-AC00-246AFD04D9EE}">
      <dgm:prSet/>
      <dgm:spPr/>
      <dgm:t>
        <a:bodyPr/>
        <a:lstStyle/>
        <a:p>
          <a:endParaRPr lang="en-US"/>
        </a:p>
      </dgm:t>
    </dgm:pt>
    <dgm:pt modelId="{A5C4BBFC-5B67-4272-8CFD-B6AD6889B46B}">
      <dgm:prSet/>
      <dgm:spPr/>
      <dgm:t>
        <a:bodyPr/>
        <a:lstStyle/>
        <a:p>
          <a:endParaRPr lang="en-US" dirty="0"/>
        </a:p>
      </dgm:t>
    </dgm:pt>
    <dgm:pt modelId="{8F3353BD-0B9B-45CE-941F-64F0FD82E21B}" type="parTrans" cxnId="{A66FF50C-730E-4FD8-B75D-8E4F38A625A7}">
      <dgm:prSet/>
      <dgm:spPr/>
      <dgm:t>
        <a:bodyPr/>
        <a:lstStyle/>
        <a:p>
          <a:endParaRPr lang="en-US"/>
        </a:p>
      </dgm:t>
    </dgm:pt>
    <dgm:pt modelId="{46A4C204-51A9-4390-8BE2-B83A5D3B2BA8}" type="sibTrans" cxnId="{A66FF50C-730E-4FD8-B75D-8E4F38A625A7}">
      <dgm:prSet/>
      <dgm:spPr/>
      <dgm:t>
        <a:bodyPr/>
        <a:lstStyle/>
        <a:p>
          <a:endParaRPr lang="en-US"/>
        </a:p>
      </dgm:t>
    </dgm:pt>
    <dgm:pt modelId="{AFF826CE-5A9B-413F-B7C8-A1EFEE3FB663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800" dirty="0"/>
            <a:t>2026-2027 </a:t>
          </a:r>
          <a:r>
            <a:rPr lang="en-US" sz="1800" dirty="0" err="1"/>
            <a:t>Année</a:t>
          </a:r>
          <a:r>
            <a:rPr lang="en-US" sz="1800" dirty="0"/>
            <a:t> 3 </a:t>
          </a:r>
        </a:p>
        <a:p>
          <a:pPr marL="0" lvl="0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dirty="0"/>
        </a:p>
      </dgm:t>
    </dgm:pt>
    <dgm:pt modelId="{1A44326B-4400-40EF-AF7D-FC35A28B2FEA}" type="parTrans" cxnId="{28F211FF-95DD-45E9-8981-E1D9875CB165}">
      <dgm:prSet/>
      <dgm:spPr/>
      <dgm:t>
        <a:bodyPr/>
        <a:lstStyle/>
        <a:p>
          <a:endParaRPr lang="en-US"/>
        </a:p>
      </dgm:t>
    </dgm:pt>
    <dgm:pt modelId="{4B85B334-7FF8-4356-9574-771CD5601617}" type="sibTrans" cxnId="{28F211FF-95DD-45E9-8981-E1D9875CB165}">
      <dgm:prSet/>
      <dgm:spPr/>
      <dgm:t>
        <a:bodyPr/>
        <a:lstStyle/>
        <a:p>
          <a:endParaRPr lang="en-US"/>
        </a:p>
      </dgm:t>
    </dgm:pt>
    <dgm:pt modelId="{6C174E0B-9C06-439D-B6EA-20F7913B04BD}">
      <dgm:prSet/>
      <dgm:spPr/>
      <dgm:t>
        <a:bodyPr/>
        <a:lstStyle/>
        <a:p>
          <a:endParaRPr lang="en-US" dirty="0"/>
        </a:p>
      </dgm:t>
    </dgm:pt>
    <dgm:pt modelId="{66D509DE-BD09-4F4A-B440-C2D9EDEA72CA}" type="parTrans" cxnId="{E349464D-85D6-4A72-B6A7-49F3A1ACFB08}">
      <dgm:prSet/>
      <dgm:spPr/>
      <dgm:t>
        <a:bodyPr/>
        <a:lstStyle/>
        <a:p>
          <a:endParaRPr lang="en-US"/>
        </a:p>
      </dgm:t>
    </dgm:pt>
    <dgm:pt modelId="{922AF943-27B3-4C83-9468-76562051AD43}" type="sibTrans" cxnId="{E349464D-85D6-4A72-B6A7-49F3A1ACFB08}">
      <dgm:prSet/>
      <dgm:spPr/>
      <dgm:t>
        <a:bodyPr/>
        <a:lstStyle/>
        <a:p>
          <a:endParaRPr lang="en-US"/>
        </a:p>
      </dgm:t>
    </dgm:pt>
    <dgm:pt modelId="{1876B073-273A-431F-83D6-44EE7A99E2D8}" type="pres">
      <dgm:prSet presAssocID="{322AE025-C52E-4EF3-8D38-4902F5D1249D}" presName="Name0" presStyleCnt="0">
        <dgm:presLayoutVars>
          <dgm:animLvl val="lvl"/>
          <dgm:resizeHandles val="exact"/>
        </dgm:presLayoutVars>
      </dgm:prSet>
      <dgm:spPr/>
    </dgm:pt>
    <dgm:pt modelId="{3C11B1F6-E52C-4B48-A6FE-ECDF508ABA2B}" type="pres">
      <dgm:prSet presAssocID="{18F14F56-5CF7-4638-9EBD-4F73D544097D}" presName="composite" presStyleCnt="0"/>
      <dgm:spPr/>
    </dgm:pt>
    <dgm:pt modelId="{10E63D88-31E2-476A-9342-F08F74D8CBEB}" type="pres">
      <dgm:prSet presAssocID="{18F14F56-5CF7-4638-9EBD-4F73D544097D}" presName="L" presStyleLbl="solidFgAcc1" presStyleIdx="0" presStyleCnt="3">
        <dgm:presLayoutVars>
          <dgm:chMax val="0"/>
          <dgm:chPref val="0"/>
        </dgm:presLayoutVars>
      </dgm:prSet>
      <dgm:spPr/>
    </dgm:pt>
    <dgm:pt modelId="{D6F12E68-55A0-42B6-8FBC-618EB6607159}" type="pres">
      <dgm:prSet presAssocID="{18F14F56-5CF7-4638-9EBD-4F73D544097D}" presName="parTx" presStyleLbl="alignNode1" presStyleIdx="0" presStyleCnt="3" custLinFactNeighborX="3129" custLinFactNeighborY="29543">
        <dgm:presLayoutVars>
          <dgm:chMax val="0"/>
          <dgm:chPref val="0"/>
          <dgm:bulletEnabled val="1"/>
        </dgm:presLayoutVars>
      </dgm:prSet>
      <dgm:spPr/>
    </dgm:pt>
    <dgm:pt modelId="{3C3E98EC-A36B-4BEC-A13E-88A3DA089EB4}" type="pres">
      <dgm:prSet presAssocID="{18F14F56-5CF7-4638-9EBD-4F73D544097D}" presName="desTx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C076B32B-8BC0-4ADE-93F6-FED85DE64DA0}" type="pres">
      <dgm:prSet presAssocID="{18F14F56-5CF7-4638-9EBD-4F73D544097D}" presName="EmptyPlaceHolder" presStyleCnt="0"/>
      <dgm:spPr/>
    </dgm:pt>
    <dgm:pt modelId="{F17F8C4F-04B8-4E86-9032-3FE70EFB3CCE}" type="pres">
      <dgm:prSet presAssocID="{014BA2BD-55E9-4A99-A1E3-40A7E9DD70E7}" presName="space" presStyleCnt="0"/>
      <dgm:spPr/>
    </dgm:pt>
    <dgm:pt modelId="{95733CEE-F627-49A7-8F3A-81CEBBC63D87}" type="pres">
      <dgm:prSet presAssocID="{306FAF26-7E16-4355-97A5-B78B4168A1F9}" presName="composite" presStyleCnt="0"/>
      <dgm:spPr/>
    </dgm:pt>
    <dgm:pt modelId="{49BA7DAF-8896-4977-90BD-02E19DF3C6B8}" type="pres">
      <dgm:prSet presAssocID="{306FAF26-7E16-4355-97A5-B78B4168A1F9}" presName="L" presStyleLbl="solidFgAcc1" presStyleIdx="1" presStyleCnt="3">
        <dgm:presLayoutVars>
          <dgm:chMax val="0"/>
          <dgm:chPref val="0"/>
        </dgm:presLayoutVars>
      </dgm:prSet>
      <dgm:spPr/>
    </dgm:pt>
    <dgm:pt modelId="{E2E47F05-4E66-47A4-9DC6-BC2D16371B96}" type="pres">
      <dgm:prSet presAssocID="{306FAF26-7E16-4355-97A5-B78B4168A1F9}" presName="parTx" presStyleLbl="alignNode1" presStyleIdx="1" presStyleCnt="3" custLinFactNeighborX="2037" custLinFactNeighborY="28906">
        <dgm:presLayoutVars>
          <dgm:chMax val="0"/>
          <dgm:chPref val="0"/>
          <dgm:bulletEnabled val="1"/>
        </dgm:presLayoutVars>
      </dgm:prSet>
      <dgm:spPr/>
    </dgm:pt>
    <dgm:pt modelId="{78B1C240-CACA-4D2D-84B0-7DAF29AA6187}" type="pres">
      <dgm:prSet presAssocID="{306FAF26-7E16-4355-97A5-B78B4168A1F9}" presName="desTx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1E93859D-A303-4E08-8DE0-53F16918FC55}" type="pres">
      <dgm:prSet presAssocID="{306FAF26-7E16-4355-97A5-B78B4168A1F9}" presName="EmptyPlaceHolder" presStyleCnt="0"/>
      <dgm:spPr/>
    </dgm:pt>
    <dgm:pt modelId="{8C5AB100-C265-4C92-B050-8AB19D2F0FF8}" type="pres">
      <dgm:prSet presAssocID="{BFB874BA-1E7F-4EFC-B351-826EE5B21FEE}" presName="space" presStyleCnt="0"/>
      <dgm:spPr/>
    </dgm:pt>
    <dgm:pt modelId="{35BB8732-66AB-4C09-AE8D-4352CC01FD39}" type="pres">
      <dgm:prSet presAssocID="{AFF826CE-5A9B-413F-B7C8-A1EFEE3FB663}" presName="composite" presStyleCnt="0"/>
      <dgm:spPr/>
    </dgm:pt>
    <dgm:pt modelId="{D8B4129C-6805-48CB-84EA-76DD02FE557C}" type="pres">
      <dgm:prSet presAssocID="{AFF826CE-5A9B-413F-B7C8-A1EFEE3FB663}" presName="L" presStyleLbl="solidFgAcc1" presStyleIdx="2" presStyleCnt="3">
        <dgm:presLayoutVars>
          <dgm:chMax val="0"/>
          <dgm:chPref val="0"/>
        </dgm:presLayoutVars>
      </dgm:prSet>
      <dgm:spPr/>
    </dgm:pt>
    <dgm:pt modelId="{014010EA-CDE8-4647-924E-87E12C32C9C8}" type="pres">
      <dgm:prSet presAssocID="{AFF826CE-5A9B-413F-B7C8-A1EFEE3FB663}" presName="parTx" presStyleLbl="alignNode1" presStyleIdx="2" presStyleCnt="3" custLinFactNeighborX="5037" custLinFactNeighborY="33553">
        <dgm:presLayoutVars>
          <dgm:chMax val="0"/>
          <dgm:chPref val="0"/>
          <dgm:bulletEnabled val="1"/>
        </dgm:presLayoutVars>
      </dgm:prSet>
      <dgm:spPr/>
    </dgm:pt>
    <dgm:pt modelId="{923BEAFD-0D38-4423-A592-98E2B7EA2438}" type="pres">
      <dgm:prSet presAssocID="{AFF826CE-5A9B-413F-B7C8-A1EFEE3FB663}" presName="desTx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36A6D1A5-CA41-4244-B3AC-3944D37D49A9}" type="pres">
      <dgm:prSet presAssocID="{AFF826CE-5A9B-413F-B7C8-A1EFEE3FB663}" presName="EmptyPlaceHolder" presStyleCnt="0"/>
      <dgm:spPr/>
    </dgm:pt>
  </dgm:ptLst>
  <dgm:cxnLst>
    <dgm:cxn modelId="{A66FF50C-730E-4FD8-B75D-8E4F38A625A7}" srcId="{306FAF26-7E16-4355-97A5-B78B4168A1F9}" destId="{A5C4BBFC-5B67-4272-8CFD-B6AD6889B46B}" srcOrd="0" destOrd="0" parTransId="{8F3353BD-0B9B-45CE-941F-64F0FD82E21B}" sibTransId="{46A4C204-51A9-4390-8BE2-B83A5D3B2BA8}"/>
    <dgm:cxn modelId="{8E0C7910-7EFC-4E86-B369-2131EAE16785}" type="presOf" srcId="{A0BF7F8A-1135-4BB6-ACE6-591FAEE61C88}" destId="{3C3E98EC-A36B-4BEC-A13E-88A3DA089EB4}" srcOrd="0" destOrd="0" presId="urn:microsoft.com/office/officeart/2016/7/layout/AccentHomeChevronProcess"/>
    <dgm:cxn modelId="{AF490919-823B-4EAF-B460-04408E4B1937}" srcId="{322AE025-C52E-4EF3-8D38-4902F5D1249D}" destId="{18F14F56-5CF7-4638-9EBD-4F73D544097D}" srcOrd="0" destOrd="0" parTransId="{0BC241E7-E84B-40A5-907C-DC810362BF97}" sibTransId="{014BA2BD-55E9-4A99-A1E3-40A7E9DD70E7}"/>
    <dgm:cxn modelId="{E349464D-85D6-4A72-B6A7-49F3A1ACFB08}" srcId="{AFF826CE-5A9B-413F-B7C8-A1EFEE3FB663}" destId="{6C174E0B-9C06-439D-B6EA-20F7913B04BD}" srcOrd="0" destOrd="0" parTransId="{66D509DE-BD09-4F4A-B440-C2D9EDEA72CA}" sibTransId="{922AF943-27B3-4C83-9468-76562051AD43}"/>
    <dgm:cxn modelId="{2F438373-A4BB-4364-B48A-36D37D6A02DA}" type="presOf" srcId="{6C174E0B-9C06-439D-B6EA-20F7913B04BD}" destId="{923BEAFD-0D38-4423-A592-98E2B7EA2438}" srcOrd="0" destOrd="0" presId="urn:microsoft.com/office/officeart/2016/7/layout/AccentHomeChevronProcess"/>
    <dgm:cxn modelId="{345B2354-1637-4372-86F9-CFF8500F86DE}" srcId="{18F14F56-5CF7-4638-9EBD-4F73D544097D}" destId="{A0BF7F8A-1135-4BB6-ACE6-591FAEE61C88}" srcOrd="0" destOrd="0" parTransId="{FD37EE2A-4E3F-4871-BE10-D033C5932ABD}" sibTransId="{F068AD48-D44B-443E-8BA3-2395C9B7A545}"/>
    <dgm:cxn modelId="{B4642A5A-8139-4DDA-8E1A-B5CF02B778E7}" type="presOf" srcId="{322AE025-C52E-4EF3-8D38-4902F5D1249D}" destId="{1876B073-273A-431F-83D6-44EE7A99E2D8}" srcOrd="0" destOrd="0" presId="urn:microsoft.com/office/officeart/2016/7/layout/AccentHomeChevronProcess"/>
    <dgm:cxn modelId="{A5104680-6A79-431F-BCCD-69E01473889A}" type="presOf" srcId="{306FAF26-7E16-4355-97A5-B78B4168A1F9}" destId="{E2E47F05-4E66-47A4-9DC6-BC2D16371B96}" srcOrd="0" destOrd="0" presId="urn:microsoft.com/office/officeart/2016/7/layout/AccentHomeChevronProcess"/>
    <dgm:cxn modelId="{E6E99385-869C-438D-85E6-D10CEBDB954A}" type="presOf" srcId="{18F14F56-5CF7-4638-9EBD-4F73D544097D}" destId="{D6F12E68-55A0-42B6-8FBC-618EB6607159}" srcOrd="0" destOrd="0" presId="urn:microsoft.com/office/officeart/2016/7/layout/AccentHomeChevronProcess"/>
    <dgm:cxn modelId="{E3B9F1CF-612B-4AB0-BB0A-E2220C1D64FB}" type="presOf" srcId="{A5C4BBFC-5B67-4272-8CFD-B6AD6889B46B}" destId="{78B1C240-CACA-4D2D-84B0-7DAF29AA6187}" srcOrd="0" destOrd="0" presId="urn:microsoft.com/office/officeart/2016/7/layout/AccentHomeChevronProcess"/>
    <dgm:cxn modelId="{049533D8-853D-4438-8663-44BCB7453F59}" type="presOf" srcId="{AFF826CE-5A9B-413F-B7C8-A1EFEE3FB663}" destId="{014010EA-CDE8-4647-924E-87E12C32C9C8}" srcOrd="0" destOrd="0" presId="urn:microsoft.com/office/officeart/2016/7/layout/AccentHomeChevronProcess"/>
    <dgm:cxn modelId="{CF9CCBFB-0A8F-4567-AC00-246AFD04D9EE}" srcId="{322AE025-C52E-4EF3-8D38-4902F5D1249D}" destId="{306FAF26-7E16-4355-97A5-B78B4168A1F9}" srcOrd="1" destOrd="0" parTransId="{1C267E88-78CB-4CD2-A400-E41B38A258BB}" sibTransId="{BFB874BA-1E7F-4EFC-B351-826EE5B21FEE}"/>
    <dgm:cxn modelId="{28F211FF-95DD-45E9-8981-E1D9875CB165}" srcId="{322AE025-C52E-4EF3-8D38-4902F5D1249D}" destId="{AFF826CE-5A9B-413F-B7C8-A1EFEE3FB663}" srcOrd="2" destOrd="0" parTransId="{1A44326B-4400-40EF-AF7D-FC35A28B2FEA}" sibTransId="{4B85B334-7FF8-4356-9574-771CD5601617}"/>
    <dgm:cxn modelId="{7CB5FC49-8E09-4FAD-B1A9-45E973A34771}" type="presParOf" srcId="{1876B073-273A-431F-83D6-44EE7A99E2D8}" destId="{3C11B1F6-E52C-4B48-A6FE-ECDF508ABA2B}" srcOrd="0" destOrd="0" presId="urn:microsoft.com/office/officeart/2016/7/layout/AccentHomeChevronProcess"/>
    <dgm:cxn modelId="{786459D8-CEEA-4025-9C78-5F76F25B2CED}" type="presParOf" srcId="{3C11B1F6-E52C-4B48-A6FE-ECDF508ABA2B}" destId="{10E63D88-31E2-476A-9342-F08F74D8CBEB}" srcOrd="0" destOrd="0" presId="urn:microsoft.com/office/officeart/2016/7/layout/AccentHomeChevronProcess"/>
    <dgm:cxn modelId="{0AE30CF2-8DF1-41B6-8FE6-7F8388584699}" type="presParOf" srcId="{3C11B1F6-E52C-4B48-A6FE-ECDF508ABA2B}" destId="{D6F12E68-55A0-42B6-8FBC-618EB6607159}" srcOrd="1" destOrd="0" presId="urn:microsoft.com/office/officeart/2016/7/layout/AccentHomeChevronProcess"/>
    <dgm:cxn modelId="{F9E0E0FA-4EAE-4EE2-9BEB-C204DB3B95F9}" type="presParOf" srcId="{3C11B1F6-E52C-4B48-A6FE-ECDF508ABA2B}" destId="{3C3E98EC-A36B-4BEC-A13E-88A3DA089EB4}" srcOrd="2" destOrd="0" presId="urn:microsoft.com/office/officeart/2016/7/layout/AccentHomeChevronProcess"/>
    <dgm:cxn modelId="{74EE5AEC-E270-4068-B56F-9DD21CB19E28}" type="presParOf" srcId="{3C11B1F6-E52C-4B48-A6FE-ECDF508ABA2B}" destId="{C076B32B-8BC0-4ADE-93F6-FED85DE64DA0}" srcOrd="3" destOrd="0" presId="urn:microsoft.com/office/officeart/2016/7/layout/AccentHomeChevronProcess"/>
    <dgm:cxn modelId="{CD581E5B-9B4F-4215-B3CF-CB8A8BCDED14}" type="presParOf" srcId="{1876B073-273A-431F-83D6-44EE7A99E2D8}" destId="{F17F8C4F-04B8-4E86-9032-3FE70EFB3CCE}" srcOrd="1" destOrd="0" presId="urn:microsoft.com/office/officeart/2016/7/layout/AccentHomeChevronProcess"/>
    <dgm:cxn modelId="{1F5DA2DE-9898-4E5D-9C4A-17A0E663F1AE}" type="presParOf" srcId="{1876B073-273A-431F-83D6-44EE7A99E2D8}" destId="{95733CEE-F627-49A7-8F3A-81CEBBC63D87}" srcOrd="2" destOrd="0" presId="urn:microsoft.com/office/officeart/2016/7/layout/AccentHomeChevronProcess"/>
    <dgm:cxn modelId="{614A5807-8590-4B96-9A87-FD99592EE118}" type="presParOf" srcId="{95733CEE-F627-49A7-8F3A-81CEBBC63D87}" destId="{49BA7DAF-8896-4977-90BD-02E19DF3C6B8}" srcOrd="0" destOrd="0" presId="urn:microsoft.com/office/officeart/2016/7/layout/AccentHomeChevronProcess"/>
    <dgm:cxn modelId="{C1BC0534-B2F7-4C87-83BC-3A15E30A1222}" type="presParOf" srcId="{95733CEE-F627-49A7-8F3A-81CEBBC63D87}" destId="{E2E47F05-4E66-47A4-9DC6-BC2D16371B96}" srcOrd="1" destOrd="0" presId="urn:microsoft.com/office/officeart/2016/7/layout/AccentHomeChevronProcess"/>
    <dgm:cxn modelId="{AC931FA5-C21D-444B-827E-E27A01C4B3DC}" type="presParOf" srcId="{95733CEE-F627-49A7-8F3A-81CEBBC63D87}" destId="{78B1C240-CACA-4D2D-84B0-7DAF29AA6187}" srcOrd="2" destOrd="0" presId="urn:microsoft.com/office/officeart/2016/7/layout/AccentHomeChevronProcess"/>
    <dgm:cxn modelId="{25DD18F6-8061-4A84-969F-6A5521A39922}" type="presParOf" srcId="{95733CEE-F627-49A7-8F3A-81CEBBC63D87}" destId="{1E93859D-A303-4E08-8DE0-53F16918FC55}" srcOrd="3" destOrd="0" presId="urn:microsoft.com/office/officeart/2016/7/layout/AccentHomeChevronProcess"/>
    <dgm:cxn modelId="{4F206B3C-BF98-455D-8C1A-CF6F6A1B5D7C}" type="presParOf" srcId="{1876B073-273A-431F-83D6-44EE7A99E2D8}" destId="{8C5AB100-C265-4C92-B050-8AB19D2F0FF8}" srcOrd="3" destOrd="0" presId="urn:microsoft.com/office/officeart/2016/7/layout/AccentHomeChevronProcess"/>
    <dgm:cxn modelId="{CB502EF5-0A66-4CA6-A000-2E29B49F72DC}" type="presParOf" srcId="{1876B073-273A-431F-83D6-44EE7A99E2D8}" destId="{35BB8732-66AB-4C09-AE8D-4352CC01FD39}" srcOrd="4" destOrd="0" presId="urn:microsoft.com/office/officeart/2016/7/layout/AccentHomeChevronProcess"/>
    <dgm:cxn modelId="{86883A9D-2064-4105-BAF0-C753523652F7}" type="presParOf" srcId="{35BB8732-66AB-4C09-AE8D-4352CC01FD39}" destId="{D8B4129C-6805-48CB-84EA-76DD02FE557C}" srcOrd="0" destOrd="0" presId="urn:microsoft.com/office/officeart/2016/7/layout/AccentHomeChevronProcess"/>
    <dgm:cxn modelId="{4A64E33D-BBA9-4126-87A6-BD22CC8D7E56}" type="presParOf" srcId="{35BB8732-66AB-4C09-AE8D-4352CC01FD39}" destId="{014010EA-CDE8-4647-924E-87E12C32C9C8}" srcOrd="1" destOrd="0" presId="urn:microsoft.com/office/officeart/2016/7/layout/AccentHomeChevronProcess"/>
    <dgm:cxn modelId="{3BB3A350-14E1-4F9F-936D-6E55A74153B8}" type="presParOf" srcId="{35BB8732-66AB-4C09-AE8D-4352CC01FD39}" destId="{923BEAFD-0D38-4423-A592-98E2B7EA2438}" srcOrd="2" destOrd="0" presId="urn:microsoft.com/office/officeart/2016/7/layout/AccentHomeChevronProcess"/>
    <dgm:cxn modelId="{E3EFF6A7-7470-4B15-A369-8FDB4F726E83}" type="presParOf" srcId="{35BB8732-66AB-4C09-AE8D-4352CC01FD39}" destId="{36A6D1A5-CA41-4244-B3AC-3944D37D49A9}" srcOrd="3" destOrd="0" presId="urn:microsoft.com/office/officeart/2016/7/layout/AccentHomeChevro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E63D88-31E2-476A-9342-F08F74D8CBEB}">
      <dsp:nvSpPr>
        <dsp:cNvPr id="0" name=""/>
        <dsp:cNvSpPr/>
      </dsp:nvSpPr>
      <dsp:spPr>
        <a:xfrm rot="5400000">
          <a:off x="-891598" y="2247614"/>
          <a:ext cx="2288734" cy="278708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F12E68-55A0-42B6-8FBC-618EB6607159}">
      <dsp:nvSpPr>
        <dsp:cNvPr id="0" name=""/>
        <dsp:cNvSpPr/>
      </dsp:nvSpPr>
      <dsp:spPr>
        <a:xfrm>
          <a:off x="113414" y="3531336"/>
          <a:ext cx="3483856" cy="762911"/>
        </a:xfrm>
        <a:prstGeom prst="homePlate">
          <a:avLst>
            <a:gd name="adj" fmla="val 2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228600" rIns="114300" bIns="2286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800" kern="1200" dirty="0"/>
            <a:t>2024–2025 Année 1</a:t>
          </a:r>
        </a:p>
        <a:p>
          <a:pPr marL="0"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 dirty="0"/>
        </a:p>
      </dsp:txBody>
      <dsp:txXfrm>
        <a:off x="113414" y="3531336"/>
        <a:ext cx="3388492" cy="762911"/>
      </dsp:txXfrm>
    </dsp:sp>
    <dsp:sp modelId="{3C3E98EC-A36B-4BEC-A13E-88A3DA089EB4}">
      <dsp:nvSpPr>
        <dsp:cNvPr id="0" name=""/>
        <dsp:cNvSpPr/>
      </dsp:nvSpPr>
      <dsp:spPr>
        <a:xfrm>
          <a:off x="392123" y="1409827"/>
          <a:ext cx="2828891" cy="1629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 dirty="0"/>
        </a:p>
      </dsp:txBody>
      <dsp:txXfrm>
        <a:off x="392123" y="1409827"/>
        <a:ext cx="2828891" cy="1629444"/>
      </dsp:txXfrm>
    </dsp:sp>
    <dsp:sp modelId="{49BA7DAF-8896-4977-90BD-02E19DF3C6B8}">
      <dsp:nvSpPr>
        <dsp:cNvPr id="0" name=""/>
        <dsp:cNvSpPr/>
      </dsp:nvSpPr>
      <dsp:spPr>
        <a:xfrm rot="5400000">
          <a:off x="2449698" y="2242755"/>
          <a:ext cx="2288734" cy="278708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E47F05-4E66-47A4-9DC6-BC2D16371B96}">
      <dsp:nvSpPr>
        <dsp:cNvPr id="0" name=""/>
        <dsp:cNvSpPr/>
      </dsp:nvSpPr>
      <dsp:spPr>
        <a:xfrm>
          <a:off x="3454711" y="3526476"/>
          <a:ext cx="3483856" cy="762911"/>
        </a:xfrm>
        <a:prstGeom prst="chevron">
          <a:avLst>
            <a:gd name="adj" fmla="val 25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228600" rIns="114300" bIns="2286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800" kern="1200" dirty="0"/>
            <a:t>2025-2026 Année 2 </a:t>
          </a:r>
        </a:p>
        <a:p>
          <a:pPr marL="0"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 dirty="0"/>
        </a:p>
      </dsp:txBody>
      <dsp:txXfrm>
        <a:off x="3645439" y="3526476"/>
        <a:ext cx="3102400" cy="762911"/>
      </dsp:txXfrm>
    </dsp:sp>
    <dsp:sp modelId="{78B1C240-CACA-4D2D-84B0-7DAF29AA6187}">
      <dsp:nvSpPr>
        <dsp:cNvPr id="0" name=""/>
        <dsp:cNvSpPr/>
      </dsp:nvSpPr>
      <dsp:spPr>
        <a:xfrm>
          <a:off x="3733420" y="1404967"/>
          <a:ext cx="2828891" cy="1629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 dirty="0"/>
        </a:p>
      </dsp:txBody>
      <dsp:txXfrm>
        <a:off x="3733420" y="1404967"/>
        <a:ext cx="2828891" cy="1629444"/>
      </dsp:txXfrm>
    </dsp:sp>
    <dsp:sp modelId="{D8B4129C-6805-48CB-84EA-76DD02FE557C}">
      <dsp:nvSpPr>
        <dsp:cNvPr id="0" name=""/>
        <dsp:cNvSpPr/>
      </dsp:nvSpPr>
      <dsp:spPr>
        <a:xfrm rot="5400000">
          <a:off x="5762477" y="2278207"/>
          <a:ext cx="2288734" cy="278708"/>
        </a:xfrm>
        <a:prstGeom prst="corner">
          <a:avLst>
            <a:gd name="adj1" fmla="val 1000"/>
            <a:gd name="adj2" fmla="val 1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4010EA-CDE8-4647-924E-87E12C32C9C8}">
      <dsp:nvSpPr>
        <dsp:cNvPr id="0" name=""/>
        <dsp:cNvSpPr/>
      </dsp:nvSpPr>
      <dsp:spPr>
        <a:xfrm>
          <a:off x="6767490" y="3561929"/>
          <a:ext cx="3483856" cy="762911"/>
        </a:xfrm>
        <a:prstGeom prst="chevron">
          <a:avLst>
            <a:gd name="adj" fmla="val 25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228600" rIns="114300" bIns="2286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800" kern="1200" dirty="0"/>
            <a:t>2026-2027 </a:t>
          </a:r>
          <a:r>
            <a:rPr lang="en-US" sz="1800" kern="1200" dirty="0" err="1"/>
            <a:t>Année</a:t>
          </a:r>
          <a:r>
            <a:rPr lang="en-US" sz="1800" kern="1200" dirty="0"/>
            <a:t> 3 </a:t>
          </a:r>
        </a:p>
        <a:p>
          <a:pPr marL="0"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 dirty="0"/>
        </a:p>
      </dsp:txBody>
      <dsp:txXfrm>
        <a:off x="6958218" y="3561929"/>
        <a:ext cx="3102400" cy="762911"/>
      </dsp:txXfrm>
    </dsp:sp>
    <dsp:sp modelId="{923BEAFD-0D38-4423-A592-98E2B7EA2438}">
      <dsp:nvSpPr>
        <dsp:cNvPr id="0" name=""/>
        <dsp:cNvSpPr/>
      </dsp:nvSpPr>
      <dsp:spPr>
        <a:xfrm>
          <a:off x="7046199" y="1440419"/>
          <a:ext cx="2828891" cy="1629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 dirty="0"/>
        </a:p>
      </dsp:txBody>
      <dsp:txXfrm>
        <a:off x="7046199" y="1440419"/>
        <a:ext cx="2828891" cy="16294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AccentHomeChevronProcess">
  <dgm:title val="Accent Home Chevron Process"/>
  <dgm:desc val="Use to show a progression; a timeline; sequential steps in a task, process, or workflow; or to emphasize movement or direction. Level 1 text appears inside an chevron shape, except the first shape which comes in a home shape, while Level 2 text appears above the invisible rectangle shapes."/>
  <dgm:catLst>
    <dgm:cat type="process" pri="500"/>
    <dgm:cat type="timeline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contrsBasedOnsibTransCount">
      <dgm:if name="oneSibTrans" axis="ch" ptType="sibTrans" func="cnt" op="equ" val="1">
        <dgm:constrLst>
          <dgm:constr type="h" for="ch" forName="composite" refType="h" fact="0.6"/>
          <dgm:constr type="w" for="ch" forName="composite" refType="w"/>
          <dgm:constr type="primFontSz" for="des" forName="parTx" val="20"/>
          <dgm:constr type="primFontSz" for="des" forName="desTx" refType="primFontSz" refFor="des" refForName="parTx" op="lte"/>
          <dgm:constr type="primFontSz" for="des" forName="parTx" op="equ"/>
          <dgm:constr type="primFontSz" for="des" forName="desTx" op="equ"/>
          <dgm:constr type="w" for="ch" forName="space" refType="w" refFor="ch" refForName="composite" fact="-0.02"/>
          <dgm:constr type="w" for="ch" ptType="sibTrans" op="equ"/>
        </dgm:constrLst>
      </dgm:if>
      <dgm:else name="moreThanOneSibTrans">
        <dgm:choose name="contrsForMoreThanOneSibTrans">
          <dgm:if name="twoSibTrans" axis="ch" ptType="sibTrans" func="cnt" op="equ" val="2">
            <dgm:constrLst>
              <dgm:constr type="h" for="ch" forName="composite" refType="h" fact="0.6"/>
              <dgm:constr type="w" for="ch" forName="composite" refType="w"/>
              <dgm:constr type="primFontSz" for="des" forName="parTx" val="20"/>
              <dgm:constr type="primFontSz" for="des" forName="desTx" refType="primFontSz" refFor="des" refForName="parTx" op="lte"/>
              <dgm:constr type="primFontSz" for="des" forName="parTx" op="equ"/>
              <dgm:constr type="primFontSz" for="des" forName="desTx" op="equ"/>
              <dgm:constr type="w" for="ch" forName="space" refType="w" refFor="ch" refForName="composite" fact="-0.03"/>
              <dgm:constr type="w" for="ch" ptType="sibTrans" op="equ"/>
            </dgm:constrLst>
          </dgm:if>
          <dgm:else name="moreThanTwoSibTrans">
            <dgm:choose name="contrsForMoreThanTwoSibTrans">
              <dgm:if name="threeSibTrans" axis="ch" ptType="sibTrans" func="cnt" op="equ" val="3">
                <dgm:constrLst>
                  <dgm:constr type="h" for="ch" forName="composite" refType="h" fact="0.6"/>
                  <dgm:constr type="w" for="ch" forName="composite" refType="w"/>
                  <dgm:constr type="primFontSz" for="des" forName="parTx" val="20"/>
                  <dgm:constr type="primFontSz" for="des" forName="desTx" refType="primFontSz" refFor="des" refForName="parTx" op="lte"/>
                  <dgm:constr type="primFontSz" for="des" forName="parTx" op="equ"/>
                  <dgm:constr type="primFontSz" for="des" forName="desTx" op="equ"/>
                  <dgm:constr type="w" for="ch" forName="space" refType="w" refFor="ch" refForName="composite" fact="-0.04"/>
                  <dgm:constr type="w" for="ch" ptType="sibTrans" op="equ"/>
                </dgm:constrLst>
              </dgm:if>
              <dgm:else name="moreThanThreeSibTrans">
                <dgm:choose name="contrsForMoreThanThreeSibTrans">
                  <dgm:if name="fourToSixSibTrans" axis="ch" ptType="sibTrans" func="cnt" op="lte" val="6">
                    <dgm:constrLst>
                      <dgm:constr type="h" for="ch" forName="composite" refType="h" fact="0.6"/>
                      <dgm:constr type="w" for="ch" forName="composite" refType="w"/>
                      <dgm:constr type="primFontSz" for="des" forName="parTx" val="20"/>
                      <dgm:constr type="primFontSz" for="des" forName="desTx" refType="primFontSz" refFor="des" refForName="parTx" op="lte"/>
                      <dgm:constr type="primFontSz" for="des" forName="parTx" op="equ"/>
                      <dgm:constr type="primFontSz" for="des" forName="desTx" op="equ"/>
                      <dgm:constr type="w" for="ch" forName="space" refType="w" refFor="ch" refForName="composite" fact="-0.05"/>
                      <dgm:constr type="w" for="ch" ptType="sibTrans" op="equ"/>
                    </dgm:constrLst>
                  </dgm:if>
                  <dgm:else name="moreThanSixSibTrans">
                    <dgm:choose name="contrsForMoreThanSixSibTrans">
                      <dgm:if name="sevenToEightSibTrans" axis="ch" ptType="sibTrans" func="cnt" op="lte" val="8">
                        <dgm:constrLst>
                          <dgm:constr type="h" for="ch" forName="composite" refType="h" fact="0.6"/>
                          <dgm:constr type="w" for="ch" forName="composite" refType="w"/>
                          <dgm:constr type="primFontSz" for="des" forName="parTx" val="20"/>
                          <dgm:constr type="primFontSz" for="des" forName="desTx" refType="primFontSz" refFor="des" refForName="parTx" op="lte"/>
                          <dgm:constr type="primFontSz" for="des" forName="parTx" op="equ"/>
                          <dgm:constr type="primFontSz" for="des" forName="desTx" op="equ"/>
                          <dgm:constr type="w" for="ch" forName="space" refType="w" refFor="ch" refForName="composite" fact="-0.07"/>
                          <dgm:constr type="w" for="ch" ptType="sibTrans" op="equ"/>
                        </dgm:constrLst>
                      </dgm:if>
                      <dgm:else name="moreThanEightSibTrans">
                        <dgm:constrLst>
                          <dgm:constr type="h" for="ch" forName="composite" refType="h" fact="0.6"/>
                          <dgm:constr type="w" for="ch" forName="composite" refType="w"/>
                          <dgm:constr type="primFontSz" for="des" forName="parTx" val="20"/>
                          <dgm:constr type="primFontSz" for="des" forName="desTx" refType="primFontSz" refFor="des" refForName="parTx" op="lte"/>
                          <dgm:constr type="primFontSz" for="des" forName="parTx" op="equ"/>
                          <dgm:constr type="primFontSz" for="des" forName="desTx" op="equ"/>
                          <dgm:constr type="w" for="ch" forName="space" refType="w" refFor="ch" refForName="composite" fact="-0.09"/>
                          <dgm:constr type="w" for="ch" ptType="sibTrans" op="equ"/>
                        </dgm:constrLst>
                      </dgm:else>
                    </dgm:choose>
                  </dgm:else>
                </dgm:choose>
              </dgm:else>
            </dgm:choose>
          </dgm:else>
        </dgm:choose>
      </dgm:else>
    </dgm:choose>
    <dgm:ruleLst/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LayoutLTRorRTL">
          <dgm:if name="LayoutLTR" func="var" arg="dir" op="equ" val="norm">
            <dgm:constrLst>
              <dgm:constr type="w" for="ch" forName="L" refType="w" fact="0.08"/>
              <dgm:constr type="h" for="ch" forName="L" refType="h" fact="0.75"/>
              <dgm:constr type="l" for="ch" forName="L"/>
              <dgm:constr type="l" for="ch" forName="parTx"/>
              <dgm:constr type="w" for="ch" forName="parTx" refType="w"/>
              <dgm:constr type="h" for="ch" forName="parTx" refType="h" fact="0.25"/>
              <dgm:constr type="t" for="ch" forName="parTx" refType="b" refFor="ch" refForName="L"/>
              <dgm:constr type="t" for="ch" forName="desTx" refType="w" refFor="ch" refForName="L" fact="0.6"/>
              <dgm:constr type="b" for="ch" forName="desTx" refType="t" refFor="ch" refForName="EmptyPlaceHolder"/>
              <dgm:constr type="l" for="ch" forName="desTx" refType="r" refFor="ch" refForName="L"/>
              <dgm:constr type="w" for="ch" forName="desTx" refType="w" fact="0.812"/>
              <dgm:constr type="w" for="ch" forName="EmptyPlaceHolder" refType="w" fact="0.82"/>
              <dgm:constr type="l" for="ch" forName="EmptyPlaceHolder" refType="r" refFor="ch" refForName="L"/>
              <dgm:constr type="b" for="ch" forName="EmptyPlaceHolder" refType="b" refFor="ch" refForName="L"/>
              <dgm:constr type="h" for="ch" forName="EmptyPlaceHolder" refType="t" refFor="ch" refForName="desTx"/>
            </dgm:constrLst>
          </dgm:if>
          <dgm:else name="LayoutRTL">
            <dgm:constrLst>
              <dgm:constr type="w" for="ch" forName="L" refType="w" fact="0.08"/>
              <dgm:constr type="h" for="ch" forName="L" refType="h" fact="0.75"/>
              <dgm:constr type="r" for="ch" forName="L" refType="w"/>
              <dgm:constr type="r" for="ch" forName="parTx" refType="w"/>
              <dgm:constr type="w" for="ch" forName="parTx" refType="w"/>
              <dgm:constr type="h" for="ch" forName="parTx" refType="h" fact="0.25"/>
              <dgm:constr type="t" for="ch" forName="parTx" refType="b" refFor="ch" refForName="L"/>
              <dgm:constr type="t" for="ch" forName="desTx" refType="w" refFor="ch" refForName="L" fact="0.6"/>
              <dgm:constr type="b" for="ch" forName="desTx" refType="t" refFor="ch" refForName="EmptyPlaceHolder"/>
              <dgm:constr type="r" for="ch" forName="desTx" refType="l" refFor="ch" refForName="L"/>
              <dgm:constr type="w" for="ch" forName="desTx" refType="w" fact="0.812"/>
              <dgm:constr type="w" for="ch" forName="EmptyPlaceHolder" refType="w" fact="0.82"/>
              <dgm:constr type="h" for="ch" forName="EmptyPlaceHolder" refType="w" refFor="ch" refForName="L" fact="0.6"/>
              <dgm:constr type="b" for="ch" forName="EmptyPlaceHolder" refType="b" refFor="ch" refForName="L"/>
            </dgm:constrLst>
          </dgm:else>
        </dgm:choose>
        <dgm:layoutNode name="L" styleLbl="solidFgAcc1" moveWith="parTx">
          <dgm:varLst>
            <dgm:chMax val="0"/>
            <dgm:chPref val="0"/>
          </dgm:varLst>
          <dgm:alg type="sp"/>
          <dgm:choose name="Name310">
            <dgm:if name="Name311" func="var" arg="dir" op="equ" val="norm">
              <dgm:shape xmlns:r="http://schemas.openxmlformats.org/officeDocument/2006/relationships" rot="90" type="corner" r:blip="">
                <dgm:adjLst>
                  <dgm:adj idx="1" val="0.01"/>
                  <dgm:adj idx="2" val="0.01"/>
                </dgm:adjLst>
              </dgm:shape>
            </dgm:if>
            <dgm:else name="Name312">
              <dgm:shape xmlns:r="http://schemas.openxmlformats.org/officeDocument/2006/relationships" rot="180" type="corner" r:blip="">
                <dgm:adjLst>
                  <dgm:adj idx="1" val="0.01"/>
                  <dgm:adj idx="2" val="0.01"/>
                </dgm:adjLst>
              </dgm:shape>
            </dgm:else>
          </dgm:choose>
          <dgm:presOf/>
          <dgm:constrLst/>
          <dgm:ruleLst/>
        </dgm:layoutNode>
        <dgm:layoutNode name="parTx" styleLbl="alignNode1">
          <dgm:varLst>
            <dgm:chMax val="0"/>
            <dgm:chPref val="0"/>
            <dgm:bulletEnabled val="1"/>
          </dgm:varLst>
          <dgm:alg type="tx">
            <dgm:param type="txAnchorVert" val="mid"/>
            <dgm:param type="parTxLTRAlign" val="ctr"/>
            <dgm:param type="parTxRTLAlign" val="ctr"/>
          </dgm:alg>
          <dgm:choose name="MakeFirstNodeHomePlate">
            <dgm:if name="IfFirstNode" axis="self" ptType="node" func="pos" op="equ" val="1">
              <dgm:choose name="Name110">
                <dgm:if name="Name111" func="var" arg="dir" op="equ" val="norm">
                  <dgm:shape xmlns:r="http://schemas.openxmlformats.org/officeDocument/2006/relationships" type="homePlate" r:blip="">
                    <dgm:adjLst>
                      <dgm:adj idx="1" val="0.25"/>
                    </dgm:adjLst>
                  </dgm:shape>
                </dgm:if>
                <dgm:else name="Name112">
                  <dgm:shape xmlns:r="http://schemas.openxmlformats.org/officeDocument/2006/relationships" rot="180" type="homePlate" r:blip="">
                    <dgm:adjLst>
                      <dgm:adj idx="1" val="0.25"/>
                    </dgm:adjLst>
                  </dgm:shape>
                </dgm:else>
              </dgm:choose>
            </dgm:if>
            <dgm:else name="MakeRestOfNodesChevrons"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>
                      <dgm:adj idx="1" val="0.25"/>
                    </dgm:adjLst>
                  </dgm:shape>
                </dgm:if>
                <dgm:else name="Name12">
                  <dgm:shape xmlns:r="http://schemas.openxmlformats.org/officeDocument/2006/relationships" rot="180" type="chevron" r:blip="">
                    <dgm:adjLst>
                      <dgm:adj idx="1" val="0.25"/>
                    </dgm:adjLst>
                  </dgm:shape>
                </dgm:else>
              </dgm:choose>
            </dgm:else>
          </dgm:choose>
          <dgm:presOf axis="self" ptType="node"/>
          <dgm:constrLst>
            <dgm:constr type="tMarg" refType="primFontSz"/>
            <dgm:constr type="bMarg" refType="primFontSz"/>
            <dgm:constr type="lMarg" refType="primFontSz" fact="0.5"/>
            <dgm:constr type="rMarg" refType="primFontSz" fact="0.5"/>
          </dgm:constrLst>
          <dgm:ruleLst>
            <dgm:rule type="primFontSz" val="13" fact="NaN" max="NaN"/>
          </dgm:ruleLst>
        </dgm:layoutNode>
        <dgm:layoutNode name="desTx" styleLbl="revTx" moveWith="parTx">
          <dgm:varLst>
            <dgm:chMax val="0"/>
            <dgm:chPref val="0"/>
            <dgm:bulletEnabled val="1"/>
          </dgm:varLst>
          <dgm:choose name="Name210">
            <dgm:if name="Name211" func="var" arg="dir" op="equ" val="norm">
              <dgm:alg type="tx">
                <dgm:param type="txAnchorVert" val="t"/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12">
              <dgm:alg type="tx">
                <dgm:param type="txAnchorVert" val="t"/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tMarg"/>
            <dgm:constr type="bMarg"/>
            <dgm:constr type="lMarg"/>
            <dgm:constr type="rMarg"/>
          </dgm:constrLst>
          <dgm:ruleLst>
            <dgm:rule type="primFontSz" val="11" fact="NaN" max="NaN"/>
            <dgm:rule type="secFontSz" val="9" fact="NaN" max="NaN"/>
          </dgm:ruleLst>
        </dgm:layoutNode>
        <dgm:layoutNode name="EmptyPlaceHolder">
          <dgm:alg type="sp"/>
          <dgm:shape xmlns:r="http://schemas.openxmlformats.org/officeDocument/2006/relationships" r:blip="">
            <dgm:adjLst/>
          </dgm:shape>
          <dgm:presOf/>
          <dgm:constrLst/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5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3BF325-40C4-421D-9EE6-A464A017DF21}" type="datetimeFigureOut">
              <a:rPr lang="fr-FR" smtClean="0"/>
              <a:t>30/04/2024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2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5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15B895-719B-4791-B8A9-1EC9BDF2D7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00080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4/30/2024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98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4/30/2024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60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14:reveal/>
      </p:transition>
    </mc:Choice>
    <mc:Fallback xmlns="">
      <p:transition spd="slow" advTm="3000">
        <p:fade/>
      </p:transition>
    </mc:Fallback>
  </mc:AlternateContent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4/30/2024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560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14:reveal/>
      </p:transition>
    </mc:Choice>
    <mc:Fallback xmlns="">
      <p:transition spd="slow" advTm="3000">
        <p:fade/>
      </p:transition>
    </mc:Fallback>
  </mc:AlternateContent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4/30/2024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90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14:reveal/>
      </p:transition>
    </mc:Choice>
    <mc:Fallback xmlns="">
      <p:transition spd="slow" advTm="3000">
        <p:fade/>
      </p:transition>
    </mc:Fallback>
  </mc:AlternateContent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4/30/2024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1789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14:reveal/>
      </p:transition>
    </mc:Choice>
    <mc:Fallback xmlns="">
      <p:transition spd="slow" advTm="3000">
        <p:fade/>
      </p:transition>
    </mc:Fallback>
  </mc:AlternateContent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4/30/2024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64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14:reveal/>
      </p:transition>
    </mc:Choice>
    <mc:Fallback xmlns="">
      <p:transition spd="slow" advTm="3000">
        <p:fade/>
      </p:transition>
    </mc:Fallback>
  </mc:AlternateContent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4/30/2024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10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4/30/2024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95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4/30/2024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15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822A4-8DA6-4447-9B1F-C5DB58435268}" type="datetimeFigureOut">
              <a:rPr lang="en-US" smtClean="0"/>
              <a:t>4/30/2024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81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4/30/2024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47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4/30/2024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74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4/30/2024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73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4/30/2024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44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4/30/2024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48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4/30/2024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83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14:reveal/>
      </p:transition>
    </mc:Choice>
    <mc:Fallback xmlns=""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4/30/2024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629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66" r:id="rId3"/>
    <p:sldLayoutId id="2147484067" r:id="rId4"/>
    <p:sldLayoutId id="2147484068" r:id="rId5"/>
    <p:sldLayoutId id="2147484069" r:id="rId6"/>
    <p:sldLayoutId id="2147484070" r:id="rId7"/>
    <p:sldLayoutId id="2147484071" r:id="rId8"/>
    <p:sldLayoutId id="2147484072" r:id="rId9"/>
    <p:sldLayoutId id="2147484073" r:id="rId10"/>
    <p:sldLayoutId id="2147484074" r:id="rId11"/>
    <p:sldLayoutId id="2147484075" r:id="rId12"/>
    <p:sldLayoutId id="2147484076" r:id="rId13"/>
    <p:sldLayoutId id="2147484077" r:id="rId14"/>
    <p:sldLayoutId id="2147484078" r:id="rId15"/>
    <p:sldLayoutId id="2147484079" r:id="rId16"/>
  </p:sldLayoutIdLst>
  <mc:AlternateContent xmlns:mc="http://schemas.openxmlformats.org/markup-compatibility/2006" xmlns:p14="http://schemas.microsoft.com/office/powerpoint/2010/main">
    <mc:Choice Requires="p14">
      <p:transition spd="slow" p14:dur="5000" advTm="3000">
        <p14:reveal/>
      </p:transition>
    </mc:Choice>
    <mc:Fallback xmlns="">
      <p:transition spd="slow" advTm="3000">
        <p:fade/>
      </p:transition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diagramLayout" Target="../diagrams/layout1.xml"/><Relationship Id="rId7" Type="http://schemas.openxmlformats.org/officeDocument/2006/relationships/image" Target="../media/image8.e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mailto:scolarite.eje@cfhorizon.com" TargetMode="External"/><Relationship Id="rId7" Type="http://schemas.openxmlformats.org/officeDocument/2006/relationships/image" Target="../media/image11.png"/><Relationship Id="rId2" Type="http://schemas.openxmlformats.org/officeDocument/2006/relationships/hyperlink" Target="mailto:scol@cfhorizon.com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blandine.lebec-delporte@adaforss.fr" TargetMode="External"/><Relationship Id="rId5" Type="http://schemas.openxmlformats.org/officeDocument/2006/relationships/hyperlink" Target="http://176.162.200.28/netypareo/index.php/preinscription/" TargetMode="External"/><Relationship Id="rId4" Type="http://schemas.openxmlformats.org/officeDocument/2006/relationships/hyperlink" Target="mailto:mc.lavaud@cfhorizon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11" r="20048" b="-1"/>
          <a:stretch/>
        </p:blipFill>
        <p:spPr>
          <a:xfrm>
            <a:off x="103382" y="-8468"/>
            <a:ext cx="4658383" cy="6866467"/>
          </a:xfrm>
          <a:custGeom>
            <a:avLst/>
            <a:gdLst/>
            <a:ahLst/>
            <a:cxnLst/>
            <a:rect l="l" t="t" r="r" b="b"/>
            <a:pathLst>
              <a:path w="4319259" h="6858000">
                <a:moveTo>
                  <a:pt x="0" y="0"/>
                </a:moveTo>
                <a:lnTo>
                  <a:pt x="4319259" y="0"/>
                </a:lnTo>
                <a:lnTo>
                  <a:pt x="4290943" y="189570"/>
                </a:lnTo>
                <a:lnTo>
                  <a:pt x="4287560" y="189570"/>
                </a:lnTo>
                <a:lnTo>
                  <a:pt x="32914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09" name="Isosceles Triangle 30">
            <a:extLst>
              <a:ext uri="{FF2B5EF4-FFF2-40B4-BE49-F238E27FC236}">
                <a16:creationId xmlns:a16="http://schemas.microsoft.com/office/drawing/2014/main" id="{AAE91109-6523-4FB6-AAD7-035E8C413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rcRect l="25696" r="25696"/>
          <a:stretch/>
        </p:blipFill>
        <p:spPr>
          <a:xfrm>
            <a:off x="8005208" y="0"/>
            <a:ext cx="3130579" cy="4293663"/>
          </a:xfrm>
          <a:custGeom>
            <a:avLst/>
            <a:gdLst/>
            <a:ahLst/>
            <a:cxnLst/>
            <a:rect l="l" t="t" r="r" b="b"/>
            <a:pathLst>
              <a:path w="5105250" h="6858000">
                <a:moveTo>
                  <a:pt x="1027763" y="0"/>
                </a:moveTo>
                <a:lnTo>
                  <a:pt x="5105250" y="0"/>
                </a:lnTo>
                <a:lnTo>
                  <a:pt x="5105250" y="6858000"/>
                </a:lnTo>
                <a:lnTo>
                  <a:pt x="0" y="6858000"/>
                </a:lnTo>
                <a:lnTo>
                  <a:pt x="26597" y="6679936"/>
                </a:lnTo>
                <a:lnTo>
                  <a:pt x="29981" y="6679936"/>
                </a:lnTo>
                <a:close/>
              </a:path>
            </a:pathLst>
          </a:custGeom>
        </p:spPr>
      </p:pic>
      <p:sp>
        <p:nvSpPr>
          <p:cNvPr id="111" name="Freeform 52">
            <a:extLst>
              <a:ext uri="{FF2B5EF4-FFF2-40B4-BE49-F238E27FC236}">
                <a16:creationId xmlns:a16="http://schemas.microsoft.com/office/drawing/2014/main" id="{66483CF5-F8B0-4027-AF91-2B9EA2607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649" y="3576484"/>
            <a:ext cx="8522979" cy="3281517"/>
          </a:xfrm>
          <a:custGeom>
            <a:avLst/>
            <a:gdLst>
              <a:gd name="connsiteX0" fmla="*/ 8516100 w 8522979"/>
              <a:gd name="connsiteY0" fmla="*/ 0 h 3281517"/>
              <a:gd name="connsiteX1" fmla="*/ 8522979 w 8522979"/>
              <a:gd name="connsiteY1" fmla="*/ 3281517 h 3281517"/>
              <a:gd name="connsiteX2" fmla="*/ 650153 w 8522979"/>
              <a:gd name="connsiteY2" fmla="*/ 3281517 h 3281517"/>
              <a:gd name="connsiteX3" fmla="*/ 0 w 8522979"/>
              <a:gd name="connsiteY3" fmla="*/ 3003752 h 3281517"/>
              <a:gd name="connsiteX4" fmla="*/ 879142 w 8522979"/>
              <a:gd name="connsiteY4" fmla="*/ 690551 h 328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22979" h="3281517">
                <a:moveTo>
                  <a:pt x="8516100" y="0"/>
                </a:moveTo>
                <a:lnTo>
                  <a:pt x="8522979" y="3281517"/>
                </a:lnTo>
                <a:lnTo>
                  <a:pt x="650153" y="3281517"/>
                </a:lnTo>
                <a:lnTo>
                  <a:pt x="0" y="3003752"/>
                </a:lnTo>
                <a:lnTo>
                  <a:pt x="879142" y="690551"/>
                </a:lnTo>
                <a:close/>
              </a:path>
            </a:pathLst>
          </a:custGeom>
          <a:solidFill>
            <a:srgbClr val="000000">
              <a:alpha val="8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CDEF4CAD-0802-4E16-AC51-4DD83B278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33BD7DEA-A77B-4C15-A0C4-0343479F7A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" name="Rectangle 23">
            <a:extLst>
              <a:ext uri="{FF2B5EF4-FFF2-40B4-BE49-F238E27FC236}">
                <a16:creationId xmlns:a16="http://schemas.microsoft.com/office/drawing/2014/main" id="{6B532CFB-8BEF-4A27-A25B-690BD21E89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19" name="Rectangle 25">
            <a:extLst>
              <a:ext uri="{FF2B5EF4-FFF2-40B4-BE49-F238E27FC236}">
                <a16:creationId xmlns:a16="http://schemas.microsoft.com/office/drawing/2014/main" id="{68D1C50A-F4EA-4F14-B923-B154D938D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21" name="Isosceles Triangle 24">
            <a:extLst>
              <a:ext uri="{FF2B5EF4-FFF2-40B4-BE49-F238E27FC236}">
                <a16:creationId xmlns:a16="http://schemas.microsoft.com/office/drawing/2014/main" id="{61BD1D5E-05D0-4B4D-885D-46907A71C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092401" y="4267831"/>
            <a:ext cx="5181601" cy="1329677"/>
          </a:xfrm>
        </p:spPr>
        <p:txBody>
          <a:bodyPr vert="horz" lIns="91440" tIns="45720" rIns="91440" bIns="45720" rtlCol="0">
            <a:normAutofit/>
          </a:bodyPr>
          <a:lstStyle/>
          <a:p>
            <a:pPr algn="l">
              <a:lnSpc>
                <a:spcPct val="90000"/>
              </a:lnSpc>
            </a:pPr>
            <a:br>
              <a:rPr lang="en-US" sz="1100" dirty="0"/>
            </a:br>
            <a:br>
              <a:rPr lang="en-US" sz="1100" dirty="0"/>
            </a:br>
            <a:br>
              <a:rPr lang="en-US" sz="1100" dirty="0"/>
            </a:br>
            <a:br>
              <a:rPr lang="en-US" sz="1100" dirty="0"/>
            </a:br>
            <a:br>
              <a:rPr lang="en-US" sz="1100" dirty="0"/>
            </a:br>
            <a:br>
              <a:rPr lang="en-US" sz="1100" dirty="0"/>
            </a:br>
            <a:endParaRPr lang="en-US" sz="1100" dirty="0"/>
          </a:p>
        </p:txBody>
      </p:sp>
      <p:sp>
        <p:nvSpPr>
          <p:cNvPr id="123" name="Rectangle 27">
            <a:extLst>
              <a:ext uri="{FF2B5EF4-FFF2-40B4-BE49-F238E27FC236}">
                <a16:creationId xmlns:a16="http://schemas.microsoft.com/office/drawing/2014/main" id="{D3CD8986-A9A0-4D27-87EB-08D097327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25" name="Rectangle 28">
            <a:extLst>
              <a:ext uri="{FF2B5EF4-FFF2-40B4-BE49-F238E27FC236}">
                <a16:creationId xmlns:a16="http://schemas.microsoft.com/office/drawing/2014/main" id="{71C46AE8-0B3A-43F1-96FC-F5AA49C2B0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27" name="Rectangle 29">
            <a:extLst>
              <a:ext uri="{FF2B5EF4-FFF2-40B4-BE49-F238E27FC236}">
                <a16:creationId xmlns:a16="http://schemas.microsoft.com/office/drawing/2014/main" id="{C7D29A34-DA83-48B9-AE26-667A5A42B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83" name="Isosceles Triangle 29">
            <a:extLst>
              <a:ext uri="{FF2B5EF4-FFF2-40B4-BE49-F238E27FC236}">
                <a16:creationId xmlns:a16="http://schemas.microsoft.com/office/drawing/2014/main" id="{685B99FF-7D64-4CD6-86AC-F6210756E1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0EEE7DF-3EAF-4E8F-B3E2-012C6503E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97" r="28180" b="-1"/>
          <a:stretch/>
        </p:blipFill>
        <p:spPr>
          <a:xfrm>
            <a:off x="3607309" y="-8470"/>
            <a:ext cx="5040781" cy="6831626"/>
          </a:xfrm>
          <a:custGeom>
            <a:avLst/>
            <a:gdLst/>
            <a:ahLst/>
            <a:cxnLst/>
            <a:rect l="l" t="t" r="r" b="b"/>
            <a:pathLst>
              <a:path w="4820935" h="6858000">
                <a:moveTo>
                  <a:pt x="1027763" y="0"/>
                </a:moveTo>
                <a:lnTo>
                  <a:pt x="4820935" y="0"/>
                </a:lnTo>
                <a:lnTo>
                  <a:pt x="4792619" y="189570"/>
                </a:lnTo>
                <a:lnTo>
                  <a:pt x="4789235" y="189570"/>
                </a:lnTo>
                <a:lnTo>
                  <a:pt x="3793172" y="6858000"/>
                </a:lnTo>
                <a:lnTo>
                  <a:pt x="0" y="6858000"/>
                </a:lnTo>
                <a:lnTo>
                  <a:pt x="26598" y="6679936"/>
                </a:lnTo>
                <a:lnTo>
                  <a:pt x="29982" y="6679936"/>
                </a:lnTo>
                <a:close/>
              </a:path>
            </a:pathLst>
          </a:cu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F05A27D-FEE9-4A06-AC28-9199F2F26028}"/>
              </a:ext>
            </a:extLst>
          </p:cNvPr>
          <p:cNvSpPr txBox="1"/>
          <p:nvPr/>
        </p:nvSpPr>
        <p:spPr>
          <a:xfrm>
            <a:off x="415564" y="215595"/>
            <a:ext cx="6216439" cy="247760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spcAft>
                <a:spcPts val="600"/>
              </a:spcAft>
            </a:pPr>
            <a:r>
              <a:rPr lang="fr-FR" sz="5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La formation EJE en apprentissage</a:t>
            </a:r>
          </a:p>
          <a:p>
            <a:pPr algn="ctr">
              <a:spcAft>
                <a:spcPts val="600"/>
              </a:spcAft>
            </a:pPr>
            <a:r>
              <a:rPr lang="fr-FR" sz="5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73A6B52-5A04-4471-8996-F2FF0655E363}"/>
              </a:ext>
            </a:extLst>
          </p:cNvPr>
          <p:cNvSpPr txBox="1"/>
          <p:nvPr/>
        </p:nvSpPr>
        <p:spPr>
          <a:xfrm>
            <a:off x="6520411" y="6625134"/>
            <a:ext cx="24150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La maison Kangourou</a:t>
            </a:r>
          </a:p>
        </p:txBody>
      </p:sp>
      <p:pic>
        <p:nvPicPr>
          <p:cNvPr id="164" name="Image 163">
            <a:extLst>
              <a:ext uri="{FF2B5EF4-FFF2-40B4-BE49-F238E27FC236}">
                <a16:creationId xmlns:a16="http://schemas.microsoft.com/office/drawing/2014/main" id="{A0D7A31B-1D74-4FCD-BAE4-25CCBEFE090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</a:blip>
          <a:stretch>
            <a:fillRect/>
          </a:stretch>
        </p:blipFill>
        <p:spPr>
          <a:xfrm>
            <a:off x="-57063" y="4896337"/>
            <a:ext cx="3932099" cy="208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99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7379" y="382942"/>
            <a:ext cx="9579594" cy="559418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Formation en apprentissage diplôme EJE</a:t>
            </a:r>
            <a:br>
              <a:rPr lang="fr-FR" dirty="0">
                <a:solidFill>
                  <a:schemeClr val="accent2"/>
                </a:solidFill>
              </a:rPr>
            </a:br>
            <a:br>
              <a:rPr lang="fr-FR" dirty="0">
                <a:solidFill>
                  <a:schemeClr val="accent2"/>
                </a:solidFill>
              </a:rPr>
            </a:br>
            <a:endParaRPr lang="fr-FR" dirty="0">
              <a:solidFill>
                <a:schemeClr val="accent2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326" y="1316038"/>
            <a:ext cx="3623731" cy="219941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426028" y="3335478"/>
            <a:ext cx="1640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accent2"/>
                </a:solidFill>
                <a:latin typeface="Corbel" panose="020B0503020204020204" pitchFamily="34" charset="0"/>
              </a:rPr>
              <a:t>CFA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433468" y="3429000"/>
            <a:ext cx="1628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B6103"/>
                </a:solidFill>
                <a:latin typeface="Corbel" panose="020B0503020204020204" pitchFamily="34" charset="0"/>
              </a:rPr>
              <a:t>UFA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006" y="4665813"/>
            <a:ext cx="3110751" cy="70489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172" y="4723877"/>
            <a:ext cx="3081860" cy="90213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378" y="1496011"/>
            <a:ext cx="4118209" cy="183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38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6C16C40-7C29-4ACC-B851-7E08E459B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DD733AE-DD5E-4C77-8BCD-72BF12A06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1DE90A4-932E-4370-BA07-30F43254C0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11">
              <a:extLst>
                <a:ext uri="{FF2B5EF4-FFF2-40B4-BE49-F238E27FC236}">
                  <a16:creationId xmlns:a16="http://schemas.microsoft.com/office/drawing/2014/main" id="{6A19CA4A-B208-452A-8BE4-BC6940D33D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B74F8D3E-E618-4DE3-A0CC-B4904BB5D5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299DA406-C54B-4E31-867D-FAF8DCE704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A1E16883-5140-47C4-A9AD-AD6598AC3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32" name="Rectangle 27">
              <a:extLst>
                <a:ext uri="{FF2B5EF4-FFF2-40B4-BE49-F238E27FC236}">
                  <a16:creationId xmlns:a16="http://schemas.microsoft.com/office/drawing/2014/main" id="{4CD848DC-8A2A-4093-9BDD-7AF4B6A278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34635A4D-E9CE-4B78-912A-479EA4512B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33" name="Rectangle 29">
              <a:extLst>
                <a:ext uri="{FF2B5EF4-FFF2-40B4-BE49-F238E27FC236}">
                  <a16:creationId xmlns:a16="http://schemas.microsoft.com/office/drawing/2014/main" id="{D663A5EE-5581-44F3-8F98-688755F63E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B1E84E6A-F5AE-4F4D-98F2-82FE4FCC26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34" name="Isosceles Triangle 19">
              <a:extLst>
                <a:ext uri="{FF2B5EF4-FFF2-40B4-BE49-F238E27FC236}">
                  <a16:creationId xmlns:a16="http://schemas.microsoft.com/office/drawing/2014/main" id="{DDE7DDC9-17D4-4686-833D-48F8733B49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/>
                </a:solidFill>
                <a:latin typeface="Corbel" panose="020B0503020204020204" pitchFamily="34" charset="0"/>
              </a:rPr>
              <a:t>Conditions de la formation EJE en apprentissage à L‘Horizon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3880773"/>
          </a:xfrm>
        </p:spPr>
        <p:txBody>
          <a:bodyPr>
            <a:normAutofit/>
          </a:bodyPr>
          <a:lstStyle/>
          <a:p>
            <a:endParaRPr lang="fr-FR" dirty="0"/>
          </a:p>
          <a:p>
            <a:r>
              <a:rPr lang="fr-FR" dirty="0">
                <a:latin typeface="Corbel" panose="020B0503020204020204" pitchFamily="34" charset="0"/>
              </a:rPr>
              <a:t>Avoir entre 18 et 30 ans (- 1 jour) à la signature du contrat,</a:t>
            </a:r>
          </a:p>
          <a:p>
            <a:r>
              <a:rPr lang="fr-FR" b="1" dirty="0">
                <a:latin typeface="Corbel" panose="020B0503020204020204" pitchFamily="34" charset="0"/>
              </a:rPr>
              <a:t>Être admis par le jury de L’Horizon,</a:t>
            </a:r>
          </a:p>
          <a:p>
            <a:r>
              <a:rPr lang="fr-FR" b="1" dirty="0">
                <a:latin typeface="Corbel" panose="020B0503020204020204" pitchFamily="34" charset="0"/>
              </a:rPr>
              <a:t>Trouver un employeur :</a:t>
            </a:r>
            <a:r>
              <a:rPr lang="fr-FR" dirty="0"/>
              <a:t> En apprentissage, la formation pratique s’effectue chez l’employeur, vous êtes salarié en formation et faites partie de l’équipe.</a:t>
            </a:r>
            <a:endParaRPr lang="fr-FR" dirty="0">
              <a:latin typeface="Corbel" panose="020B0503020204020204" pitchFamily="34" charset="0"/>
            </a:endParaRPr>
          </a:p>
          <a:p>
            <a:pPr marL="457200" lvl="1" indent="0">
              <a:buNone/>
            </a:pPr>
            <a:endParaRPr lang="fr-FR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6453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09563" y="954833"/>
            <a:ext cx="4586980" cy="1320800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fr-FR" sz="3000" b="1" dirty="0">
                <a:latin typeface="Corbel" panose="020B0503020204020204" pitchFamily="34" charset="0"/>
              </a:rPr>
              <a:t>L’admission en formation EJE </a:t>
            </a:r>
            <a:br>
              <a:rPr lang="fr-FR" sz="2000" dirty="0"/>
            </a:br>
            <a:r>
              <a:rPr lang="fr-FR" sz="2000" dirty="0"/>
              <a:t> </a:t>
            </a:r>
            <a:br>
              <a:rPr lang="fr-FR" sz="2000" dirty="0"/>
            </a:br>
            <a:endParaRPr lang="fr-FR" sz="2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94960" y="1716833"/>
            <a:ext cx="4064439" cy="428720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fr-FR" b="1" dirty="0">
                <a:latin typeface="Corbel" panose="020B0503020204020204" pitchFamily="34" charset="0"/>
              </a:rPr>
              <a:t>Les dossiers des candidats sont examinés sur la base des 4 critères </a:t>
            </a:r>
          </a:p>
          <a:p>
            <a:pPr marL="0" indent="0">
              <a:buNone/>
            </a:pPr>
            <a:endParaRPr lang="fr-FR" b="1" dirty="0">
              <a:latin typeface="Corbel" panose="020B0503020204020204" pitchFamily="34" charset="0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fr-FR" dirty="0">
                <a:latin typeface="Corbel" panose="020B0503020204020204" pitchFamily="34" charset="0"/>
              </a:rPr>
              <a:t>Projet motivé pour le métier et la formation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dirty="0">
                <a:latin typeface="Corbel" panose="020B0503020204020204" pitchFamily="34" charset="0"/>
              </a:rPr>
              <a:t>Expérience professionnelle ou bénévole dans le social ou l’éducatif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dirty="0">
                <a:latin typeface="Corbel" panose="020B0503020204020204" pitchFamily="34" charset="0"/>
              </a:rPr>
              <a:t>Notes et appréciations scolaires (approche globale)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dirty="0">
                <a:latin typeface="Corbel" panose="020B0503020204020204" pitchFamily="34" charset="0"/>
              </a:rPr>
              <a:t>Engagement citoyen et centres d’intérêts</a:t>
            </a:r>
          </a:p>
          <a:p>
            <a:endParaRPr lang="fr-FR" b="1" dirty="0">
              <a:latin typeface="Corbel" panose="020B0503020204020204" pitchFamily="34" charset="0"/>
            </a:endParaRPr>
          </a:p>
          <a:p>
            <a:endParaRPr lang="fr-FR" dirty="0">
              <a:latin typeface="Corbel" panose="020B0503020204020204" pitchFamily="34" charset="0"/>
            </a:endParaRPr>
          </a:p>
          <a:p>
            <a:endParaRPr lang="fr-FR" dirty="0">
              <a:latin typeface="Corbel" panose="020B0503020204020204" pitchFamily="34" charset="0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5FB08631-AC5E-44B5-B22E-3C484BC9F5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43" r="23344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388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484" r="18757"/>
          <a:stretch/>
        </p:blipFill>
        <p:spPr>
          <a:xfrm>
            <a:off x="3989935" y="8466"/>
            <a:ext cx="8198889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Temoignages</a:t>
            </a:r>
            <a:r>
              <a:rPr lang="en-US" dirty="0"/>
              <a:t> des </a:t>
            </a:r>
            <a:r>
              <a:rPr lang="en-US" dirty="0" err="1"/>
              <a:t>apprenties</a:t>
            </a:r>
            <a:r>
              <a:rPr lang="en-US" dirty="0"/>
              <a:t>… </a:t>
            </a:r>
          </a:p>
        </p:txBody>
      </p:sp>
      <p:sp>
        <p:nvSpPr>
          <p:cNvPr id="5" name="Rectangle 4"/>
          <p:cNvSpPr/>
          <p:nvPr/>
        </p:nvSpPr>
        <p:spPr>
          <a:xfrm>
            <a:off x="677334" y="2160589"/>
            <a:ext cx="3851122" cy="4277281"/>
          </a:xfrm>
          <a:prstGeom prst="wedgeRectCallout">
            <a:avLst>
              <a:gd name="adj1" fmla="val 73888"/>
              <a:gd name="adj2" fmla="val -186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bg1"/>
                </a:solidFill>
              </a:rPr>
              <a:t>« Je suis très </a:t>
            </a:r>
            <a:r>
              <a:rPr lang="en-US" dirty="0" err="1">
                <a:solidFill>
                  <a:schemeClr val="bg1"/>
                </a:solidFill>
              </a:rPr>
              <a:t>contente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d’avoir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l’opportunité</a:t>
            </a:r>
            <a:r>
              <a:rPr lang="en-US" dirty="0">
                <a:solidFill>
                  <a:schemeClr val="bg1"/>
                </a:solidFill>
              </a:rPr>
              <a:t> de faire ma formation </a:t>
            </a:r>
            <a:r>
              <a:rPr lang="en-US" dirty="0" err="1">
                <a:solidFill>
                  <a:schemeClr val="bg1"/>
                </a:solidFill>
              </a:rPr>
              <a:t>en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apprentissage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ces</a:t>
            </a:r>
            <a:r>
              <a:rPr lang="en-US" dirty="0">
                <a:solidFill>
                  <a:schemeClr val="bg1"/>
                </a:solidFill>
              </a:rPr>
              <a:t> trois </a:t>
            </a:r>
            <a:r>
              <a:rPr lang="en-US" dirty="0" err="1">
                <a:solidFill>
                  <a:schemeClr val="bg1"/>
                </a:solidFill>
              </a:rPr>
              <a:t>années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ont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été</a:t>
            </a:r>
            <a:r>
              <a:rPr lang="en-US" dirty="0">
                <a:solidFill>
                  <a:schemeClr val="bg1"/>
                </a:solidFill>
              </a:rPr>
              <a:t> très riches </a:t>
            </a:r>
            <a:r>
              <a:rPr lang="en-US" dirty="0" err="1">
                <a:solidFill>
                  <a:schemeClr val="bg1"/>
                </a:solidFill>
              </a:rPr>
              <a:t>en</a:t>
            </a:r>
            <a:r>
              <a:rPr lang="en-US" dirty="0">
                <a:solidFill>
                  <a:schemeClr val="bg1"/>
                </a:solidFill>
              </a:rPr>
              <a:t> rencontres, </a:t>
            </a:r>
            <a:r>
              <a:rPr lang="en-US" dirty="0" err="1">
                <a:solidFill>
                  <a:schemeClr val="bg1"/>
                </a:solidFill>
              </a:rPr>
              <a:t>en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découvertes</a:t>
            </a:r>
            <a:r>
              <a:rPr lang="en-US" dirty="0">
                <a:solidFill>
                  <a:schemeClr val="bg1"/>
                </a:solidFill>
              </a:rPr>
              <a:t> et </a:t>
            </a:r>
            <a:r>
              <a:rPr lang="en-US" dirty="0" err="1">
                <a:solidFill>
                  <a:schemeClr val="bg1"/>
                </a:solidFill>
              </a:rPr>
              <a:t>m’ont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permis</a:t>
            </a:r>
            <a:r>
              <a:rPr lang="en-US" dirty="0">
                <a:solidFill>
                  <a:schemeClr val="bg1"/>
                </a:solidFill>
              </a:rPr>
              <a:t> de confirmer que je </a:t>
            </a:r>
            <a:r>
              <a:rPr lang="en-US" dirty="0" err="1">
                <a:solidFill>
                  <a:schemeClr val="bg1"/>
                </a:solidFill>
              </a:rPr>
              <a:t>voulais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être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une</a:t>
            </a:r>
            <a:r>
              <a:rPr lang="en-US" dirty="0">
                <a:solidFill>
                  <a:schemeClr val="bg1"/>
                </a:solidFill>
              </a:rPr>
              <a:t> EJE. 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br>
              <a:rPr lang="en-US" dirty="0">
                <a:solidFill>
                  <a:schemeClr val="bg1"/>
                </a:solidFill>
              </a:rPr>
            </a:br>
            <a:r>
              <a:rPr lang="en-US" dirty="0" err="1">
                <a:solidFill>
                  <a:schemeClr val="bg1"/>
                </a:solidFill>
              </a:rPr>
              <a:t>L'apprentissage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c'est</a:t>
            </a:r>
            <a:r>
              <a:rPr lang="en-US" dirty="0">
                <a:solidFill>
                  <a:schemeClr val="bg1"/>
                </a:solidFill>
              </a:rPr>
              <a:t> la construction </a:t>
            </a:r>
            <a:r>
              <a:rPr lang="en-US" dirty="0" err="1">
                <a:solidFill>
                  <a:schemeClr val="bg1"/>
                </a:solidFill>
              </a:rPr>
              <a:t>d'une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identité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professionnelle</a:t>
            </a:r>
            <a:r>
              <a:rPr lang="en-US" dirty="0">
                <a:solidFill>
                  <a:schemeClr val="bg1"/>
                </a:solidFill>
              </a:rPr>
              <a:t> dans les conditions </a:t>
            </a:r>
            <a:r>
              <a:rPr lang="en-US" dirty="0" err="1">
                <a:solidFill>
                  <a:schemeClr val="bg1"/>
                </a:solidFill>
              </a:rPr>
              <a:t>réelles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d'exercice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C'est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valorisant</a:t>
            </a:r>
            <a:r>
              <a:rPr lang="en-US" dirty="0">
                <a:solidFill>
                  <a:schemeClr val="bg1"/>
                </a:solidFill>
              </a:rPr>
              <a:t> et </a:t>
            </a:r>
            <a:r>
              <a:rPr lang="en-US" dirty="0" err="1">
                <a:solidFill>
                  <a:schemeClr val="bg1"/>
                </a:solidFill>
              </a:rPr>
              <a:t>chaque</a:t>
            </a:r>
            <a:r>
              <a:rPr lang="en-US" dirty="0">
                <a:solidFill>
                  <a:schemeClr val="bg1"/>
                </a:solidFill>
              </a:rPr>
              <a:t> jour </a:t>
            </a:r>
            <a:r>
              <a:rPr lang="en-US" dirty="0" err="1">
                <a:solidFill>
                  <a:schemeClr val="bg1"/>
                </a:solidFill>
              </a:rPr>
              <a:t>est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différent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alors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n’hésitez</a:t>
            </a:r>
            <a:r>
              <a:rPr lang="en-US" dirty="0">
                <a:solidFill>
                  <a:schemeClr val="bg1"/>
                </a:solidFill>
              </a:rPr>
              <a:t> pas, </a:t>
            </a:r>
            <a:r>
              <a:rPr lang="en-US" dirty="0" err="1">
                <a:solidFill>
                  <a:schemeClr val="bg1"/>
                </a:solidFill>
              </a:rPr>
              <a:t>lancez-vous</a:t>
            </a:r>
            <a:r>
              <a:rPr lang="en-US" dirty="0">
                <a:solidFill>
                  <a:schemeClr val="bg1"/>
                </a:solidFill>
              </a:rPr>
              <a:t> ! »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dirty="0">
                <a:solidFill>
                  <a:schemeClr val="bg1"/>
                </a:solidFill>
              </a:rPr>
              <a:t>Aurore, EJE ex </a:t>
            </a:r>
            <a:r>
              <a:rPr lang="en-US" dirty="0" err="1">
                <a:solidFill>
                  <a:schemeClr val="bg1"/>
                </a:solidFill>
              </a:rPr>
              <a:t>apprentie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L’Horizon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30" name="Straight Connector 126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1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33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35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37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39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41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43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677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6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45" name="Rectangle 85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6" name="Straight Connector 87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3376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89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133042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8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24631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49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597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50" name="Isosceles Triangle 95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5488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51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655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52" name="Isosceles Triangle 99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821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3843375" cy="51756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Temoignage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d’un maître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d’apprentissage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… </a:t>
            </a:r>
          </a:p>
        </p:txBody>
      </p:sp>
      <p:sp>
        <p:nvSpPr>
          <p:cNvPr id="153" name="Freeform: Shape 101">
            <a:extLst>
              <a:ext uri="{FF2B5EF4-FFF2-40B4-BE49-F238E27FC236}">
                <a16:creationId xmlns:a16="http://schemas.microsoft.com/office/drawing/2014/main" id="{142BFA2A-77A0-4F60-A32A-685681C84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2154" y="-8467"/>
            <a:ext cx="7109846" cy="6866467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45A1E11-9062-40C2-A724-21F8BAF17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6084" y="609601"/>
            <a:ext cx="5511296" cy="51756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 J’ai adopté une posture d’écoute pour l’aider à se positionner avec un certain recul aux différentes situations qu’elle rencontrait en pratique.</a:t>
            </a:r>
          </a:p>
          <a:p>
            <a:pPr algn="ctr"/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J’ai éprouvé un réel plaisir à voir évoluer mon apprentie, sa confiance en elle et l’assurance nécessaire à l’intégration dans une équipe pluridisciplinaire, savoir mettre en place des projets éducatifs, répondre aux besoins et au développement de l’enfant, tout en réussissant son diplôme d’état d’éducatrice de jeunes enfants. »</a:t>
            </a:r>
          </a:p>
          <a:p>
            <a:pPr algn="ctr"/>
            <a:endParaRPr lang="en-US" dirty="0">
              <a:solidFill>
                <a:srgbClr val="FFFFFF"/>
              </a:solidFill>
            </a:endParaRPr>
          </a:p>
          <a:p>
            <a:pPr algn="ctr"/>
            <a:r>
              <a:rPr lang="en-US" dirty="0">
                <a:solidFill>
                  <a:srgbClr val="FFFFFF"/>
                </a:solidFill>
              </a:rPr>
              <a:t>Nadine EJE, </a:t>
            </a:r>
            <a:r>
              <a:rPr lang="en-US" dirty="0" err="1">
                <a:solidFill>
                  <a:srgbClr val="FFFFFF"/>
                </a:solidFill>
              </a:rPr>
              <a:t>Maitre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d’apprentissage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d’Aurore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3948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4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t 13">
            <a:extLst>
              <a:ext uri="{FF2B5EF4-FFF2-40B4-BE49-F238E27FC236}">
                <a16:creationId xmlns:a16="http://schemas.microsoft.com/office/drawing/2014/main" id="{67409252-AA42-6453-8C68-DEAE47CB67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7909377"/>
              </p:ext>
            </p:extLst>
          </p:nvPr>
        </p:nvGraphicFramePr>
        <p:xfrm>
          <a:off x="517238" y="305735"/>
          <a:ext cx="8931563" cy="59737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3544646" imgH="8343985" progId="Excel.Sheet.12">
                  <p:embed/>
                </p:oleObj>
              </mc:Choice>
              <mc:Fallback>
                <p:oleObj name="Worksheet" r:id="rId2" imgW="13544646" imgH="8343985" progId="Excel.Sheet.12">
                  <p:embed/>
                  <p:pic>
                    <p:nvPicPr>
                      <p:cNvPr id="14" name="Objet 13">
                        <a:extLst>
                          <a:ext uri="{FF2B5EF4-FFF2-40B4-BE49-F238E27FC236}">
                            <a16:creationId xmlns:a16="http://schemas.microsoft.com/office/drawing/2014/main" id="{67409252-AA42-6453-8C68-DEAE47CB67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17238" y="305735"/>
                        <a:ext cx="8931563" cy="59737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360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0257" y="304397"/>
            <a:ext cx="7941707" cy="803967"/>
          </a:xfrm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fr-FR" sz="1600" b="1" dirty="0">
                <a:solidFill>
                  <a:schemeClr val="tx1"/>
                </a:solidFill>
                <a:latin typeface="Aptos" panose="020B0004020202020204" pitchFamily="34" charset="0"/>
              </a:rPr>
              <a:t>Le calendrier d’alternance de la formation EJE à L’Horizon </a:t>
            </a:r>
            <a:br>
              <a:rPr lang="fr-FR" sz="1600" b="1" dirty="0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fr-FR" sz="1600" b="1" dirty="0">
                <a:solidFill>
                  <a:schemeClr val="tx1"/>
                </a:solidFill>
                <a:latin typeface="Aptos" panose="020B0004020202020204" pitchFamily="34" charset="0"/>
              </a:rPr>
              <a:t>par la voie d’apprentissage ou maintien en emploi:</a:t>
            </a:r>
            <a:br>
              <a:rPr lang="fr-FR" sz="1600" b="1" dirty="0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fr-FR" sz="1600" b="1" dirty="0">
                <a:solidFill>
                  <a:schemeClr val="tx1"/>
                </a:solidFill>
                <a:latin typeface="Aptos" panose="020B0004020202020204" pitchFamily="34" charset="0"/>
              </a:rPr>
              <a:t>Visualiser les 3 années de formation</a:t>
            </a:r>
            <a:br>
              <a:rPr lang="fr-FR" sz="1600" b="1" dirty="0">
                <a:solidFill>
                  <a:schemeClr val="tx1"/>
                </a:solidFill>
                <a:latin typeface="Aptos" panose="020B0004020202020204" pitchFamily="34" charset="0"/>
              </a:rPr>
            </a:br>
            <a:endParaRPr lang="fr-FR" sz="1600" b="1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graphicFrame>
        <p:nvGraphicFramePr>
          <p:cNvPr id="7" name="Espace réservé du contenu 2">
            <a:extLst>
              <a:ext uri="{FF2B5EF4-FFF2-40B4-BE49-F238E27FC236}">
                <a16:creationId xmlns:a16="http://schemas.microsoft.com/office/drawing/2014/main" id="{7B0E25F2-C749-4CE2-A9AA-486D943BA3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7719347"/>
              </p:ext>
            </p:extLst>
          </p:nvPr>
        </p:nvGraphicFramePr>
        <p:xfrm>
          <a:off x="0" y="1274619"/>
          <a:ext cx="10251347" cy="50860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F4274E1C-6C63-C443-F66A-F200A07FF5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475" y="2664709"/>
            <a:ext cx="3411196" cy="1910152"/>
          </a:xfrm>
          <a:prstGeom prst="rect">
            <a:avLst/>
          </a:prstGeom>
        </p:spPr>
      </p:pic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7317E9EF-CDA5-0E0D-6FBB-55F668F2E3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0973205"/>
              </p:ext>
            </p:extLst>
          </p:nvPr>
        </p:nvGraphicFramePr>
        <p:xfrm>
          <a:off x="839267" y="5964951"/>
          <a:ext cx="7632697" cy="381000"/>
        </p:xfrm>
        <a:graphic>
          <a:graphicData uri="http://schemas.openxmlformats.org/drawingml/2006/table">
            <a:tbl>
              <a:tblPr/>
              <a:tblGrid>
                <a:gridCol w="191216">
                  <a:extLst>
                    <a:ext uri="{9D8B030D-6E8A-4147-A177-3AD203B41FA5}">
                      <a16:colId xmlns:a16="http://schemas.microsoft.com/office/drawing/2014/main" val="1209407935"/>
                    </a:ext>
                  </a:extLst>
                </a:gridCol>
                <a:gridCol w="5038537">
                  <a:extLst>
                    <a:ext uri="{9D8B030D-6E8A-4147-A177-3AD203B41FA5}">
                      <a16:colId xmlns:a16="http://schemas.microsoft.com/office/drawing/2014/main" val="3907920747"/>
                    </a:ext>
                  </a:extLst>
                </a:gridCol>
                <a:gridCol w="216711">
                  <a:extLst>
                    <a:ext uri="{9D8B030D-6E8A-4147-A177-3AD203B41FA5}">
                      <a16:colId xmlns:a16="http://schemas.microsoft.com/office/drawing/2014/main" val="3458943549"/>
                    </a:ext>
                  </a:extLst>
                </a:gridCol>
                <a:gridCol w="258141">
                  <a:extLst>
                    <a:ext uri="{9D8B030D-6E8A-4147-A177-3AD203B41FA5}">
                      <a16:colId xmlns:a16="http://schemas.microsoft.com/office/drawing/2014/main" val="4174308266"/>
                    </a:ext>
                  </a:extLst>
                </a:gridCol>
                <a:gridCol w="407927">
                  <a:extLst>
                    <a:ext uri="{9D8B030D-6E8A-4147-A177-3AD203B41FA5}">
                      <a16:colId xmlns:a16="http://schemas.microsoft.com/office/drawing/2014/main" val="2935046108"/>
                    </a:ext>
                  </a:extLst>
                </a:gridCol>
                <a:gridCol w="191216">
                  <a:extLst>
                    <a:ext uri="{9D8B030D-6E8A-4147-A177-3AD203B41FA5}">
                      <a16:colId xmlns:a16="http://schemas.microsoft.com/office/drawing/2014/main" val="470529000"/>
                    </a:ext>
                  </a:extLst>
                </a:gridCol>
                <a:gridCol w="165720">
                  <a:extLst>
                    <a:ext uri="{9D8B030D-6E8A-4147-A177-3AD203B41FA5}">
                      <a16:colId xmlns:a16="http://schemas.microsoft.com/office/drawing/2014/main" val="1805090200"/>
                    </a:ext>
                  </a:extLst>
                </a:gridCol>
                <a:gridCol w="254954">
                  <a:extLst>
                    <a:ext uri="{9D8B030D-6E8A-4147-A177-3AD203B41FA5}">
                      <a16:colId xmlns:a16="http://schemas.microsoft.com/office/drawing/2014/main" val="2333014580"/>
                    </a:ext>
                  </a:extLst>
                </a:gridCol>
                <a:gridCol w="458918">
                  <a:extLst>
                    <a:ext uri="{9D8B030D-6E8A-4147-A177-3AD203B41FA5}">
                      <a16:colId xmlns:a16="http://schemas.microsoft.com/office/drawing/2014/main" val="2172960570"/>
                    </a:ext>
                  </a:extLst>
                </a:gridCol>
                <a:gridCol w="191216">
                  <a:extLst>
                    <a:ext uri="{9D8B030D-6E8A-4147-A177-3AD203B41FA5}">
                      <a16:colId xmlns:a16="http://schemas.microsoft.com/office/drawing/2014/main" val="1606482413"/>
                    </a:ext>
                  </a:extLst>
                </a:gridCol>
                <a:gridCol w="258141">
                  <a:extLst>
                    <a:ext uri="{9D8B030D-6E8A-4147-A177-3AD203B41FA5}">
                      <a16:colId xmlns:a16="http://schemas.microsoft.com/office/drawing/2014/main" val="99778604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D966"/>
                          </a:highlight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Présence au centre de formation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193019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ED7D31"/>
                          </a:highlight>
                          <a:latin typeface="Corbel" panose="020B0503020204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</a:rPr>
                        <a:t>Présence en emploi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964369"/>
                  </a:ext>
                </a:extLst>
              </a:tr>
            </a:tbl>
          </a:graphicData>
        </a:graphic>
      </p:graphicFrame>
      <p:pic>
        <p:nvPicPr>
          <p:cNvPr id="14" name="Image 13">
            <a:extLst>
              <a:ext uri="{FF2B5EF4-FFF2-40B4-BE49-F238E27FC236}">
                <a16:creationId xmlns:a16="http://schemas.microsoft.com/office/drawing/2014/main" id="{544CE7DB-0585-BE4E-6C1B-338A452F94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1920" y="2664709"/>
            <a:ext cx="3130553" cy="191015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2B7D53F-E245-3ABE-DB1D-6137945FFC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03116" y="2664709"/>
            <a:ext cx="3130553" cy="191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67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5" name="Rectangle 124">
            <a:extLst>
              <a:ext uri="{FF2B5EF4-FFF2-40B4-BE49-F238E27FC236}">
                <a16:creationId xmlns:a16="http://schemas.microsoft.com/office/drawing/2014/main" id="{603AE127-802C-459A-A612-DB85B67F0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32103" y="971711"/>
            <a:ext cx="3300646" cy="4463889"/>
          </a:xfrm>
        </p:spPr>
        <p:txBody>
          <a:bodyPr anchor="ctr">
            <a:normAutofit/>
          </a:bodyPr>
          <a:lstStyle/>
          <a:p>
            <a:pPr algn="ctr"/>
            <a:r>
              <a:rPr lang="fr-FR" b="1" dirty="0"/>
              <a:t>Les lieux d’exercice du métier </a:t>
            </a:r>
            <a:br>
              <a:rPr lang="fr-FR" b="1" dirty="0"/>
            </a:br>
            <a:r>
              <a:rPr lang="fr-FR" b="1" dirty="0"/>
              <a:t>d’éducateur de jeunes enfants </a:t>
            </a:r>
            <a:br>
              <a:rPr lang="fr-FR" b="1" dirty="0"/>
            </a:br>
            <a:endParaRPr lang="fr-FR" dirty="0"/>
          </a:p>
        </p:txBody>
      </p:sp>
      <p:sp>
        <p:nvSpPr>
          <p:cNvPr id="127" name="Isosceles Triangle 126">
            <a:extLst>
              <a:ext uri="{FF2B5EF4-FFF2-40B4-BE49-F238E27FC236}">
                <a16:creationId xmlns:a16="http://schemas.microsoft.com/office/drawing/2014/main" id="{9323D83D-50D6-4040-A58B-FCEA340F88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1A1FE6BB-DFB2-4080-9B5E-076EF5DDE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6670" y="1442595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4978918" y="1109145"/>
            <a:ext cx="6341016" cy="46039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fr-FR" b="1" dirty="0"/>
          </a:p>
          <a:p>
            <a:pPr marL="0" indent="0">
              <a:buNone/>
            </a:pPr>
            <a:endParaRPr lang="fr-FR" b="1" dirty="0"/>
          </a:p>
          <a:p>
            <a:pPr marL="0" indent="0">
              <a:buNone/>
            </a:pPr>
            <a:endParaRPr lang="fr-FR" b="1" dirty="0"/>
          </a:p>
          <a:p>
            <a:endParaRPr lang="fr-FR" dirty="0"/>
          </a:p>
        </p:txBody>
      </p:sp>
      <p:sp>
        <p:nvSpPr>
          <p:cNvPr id="131" name="Isosceles Triangle 130">
            <a:extLst>
              <a:ext uri="{FF2B5EF4-FFF2-40B4-BE49-F238E27FC236}">
                <a16:creationId xmlns:a16="http://schemas.microsoft.com/office/drawing/2014/main" id="{F10FD715-4DCE-4779-B634-EC78315EA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1364139" y="0"/>
            <a:ext cx="842596" cy="4616289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4" name="Organigramme : Connecteur 3">
            <a:extLst>
              <a:ext uri="{FF2B5EF4-FFF2-40B4-BE49-F238E27FC236}">
                <a16:creationId xmlns:a16="http://schemas.microsoft.com/office/drawing/2014/main" id="{81AD40C5-A569-4B41-904F-89CB5F4DA2C4}"/>
              </a:ext>
            </a:extLst>
          </p:cNvPr>
          <p:cNvSpPr/>
          <p:nvPr/>
        </p:nvSpPr>
        <p:spPr>
          <a:xfrm>
            <a:off x="5148290" y="3744545"/>
            <a:ext cx="2051587" cy="1968500"/>
          </a:xfrm>
          <a:prstGeom prst="flowChartConnec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/>
              <a:t>RAM </a:t>
            </a:r>
          </a:p>
          <a:p>
            <a:pPr algn="ctr"/>
            <a:r>
              <a:rPr lang="fr-FR" b="1" dirty="0"/>
              <a:t>RAP </a:t>
            </a:r>
          </a:p>
          <a:p>
            <a:pPr algn="ctr"/>
            <a:r>
              <a:rPr lang="fr-FR" b="1" dirty="0"/>
              <a:t>MAM</a:t>
            </a:r>
            <a:endParaRPr lang="fr-FR" dirty="0"/>
          </a:p>
        </p:txBody>
      </p:sp>
      <p:sp>
        <p:nvSpPr>
          <p:cNvPr id="9" name="Organigramme : Connecteur 8">
            <a:extLst>
              <a:ext uri="{FF2B5EF4-FFF2-40B4-BE49-F238E27FC236}">
                <a16:creationId xmlns:a16="http://schemas.microsoft.com/office/drawing/2014/main" id="{2B9DE567-8FD0-4BAF-9596-696DD514AC13}"/>
              </a:ext>
            </a:extLst>
          </p:cNvPr>
          <p:cNvSpPr/>
          <p:nvPr/>
        </p:nvSpPr>
        <p:spPr>
          <a:xfrm>
            <a:off x="4697827" y="79118"/>
            <a:ext cx="3811031" cy="3686261"/>
          </a:xfrm>
          <a:prstGeom prst="flowChartConnector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/>
              <a:t>Crèches</a:t>
            </a:r>
          </a:p>
          <a:p>
            <a:pPr algn="ctr"/>
            <a:r>
              <a:rPr lang="fr-FR" b="1" dirty="0"/>
              <a:t> Haltes Garderies multi-accueil micro-crèche Jardins d’enfants</a:t>
            </a:r>
            <a:endParaRPr lang="fr-FR" dirty="0"/>
          </a:p>
          <a:p>
            <a:pPr algn="ctr"/>
            <a:endParaRPr lang="fr-FR" dirty="0"/>
          </a:p>
        </p:txBody>
      </p:sp>
      <p:sp>
        <p:nvSpPr>
          <p:cNvPr id="10" name="Organigramme : Connecteur 9">
            <a:extLst>
              <a:ext uri="{FF2B5EF4-FFF2-40B4-BE49-F238E27FC236}">
                <a16:creationId xmlns:a16="http://schemas.microsoft.com/office/drawing/2014/main" id="{DFCD6E3C-7144-4EF6-A024-DF5E27A48DB0}"/>
              </a:ext>
            </a:extLst>
          </p:cNvPr>
          <p:cNvSpPr/>
          <p:nvPr/>
        </p:nvSpPr>
        <p:spPr>
          <a:xfrm>
            <a:off x="8489664" y="450585"/>
            <a:ext cx="2849465" cy="2647561"/>
          </a:xfrm>
          <a:prstGeom prst="flowChartConnector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/>
              <a:t>Hôpitaux</a:t>
            </a:r>
          </a:p>
          <a:p>
            <a:pPr algn="ctr"/>
            <a:r>
              <a:rPr lang="fr-FR" b="1" dirty="0"/>
              <a:t>IME</a:t>
            </a:r>
          </a:p>
          <a:p>
            <a:pPr algn="ctr"/>
            <a:r>
              <a:rPr lang="fr-FR" b="1" dirty="0"/>
              <a:t>IMP</a:t>
            </a:r>
          </a:p>
          <a:p>
            <a:pPr algn="ctr"/>
            <a:r>
              <a:rPr lang="fr-FR" b="1" dirty="0"/>
              <a:t> IEM</a:t>
            </a:r>
          </a:p>
          <a:p>
            <a:pPr algn="ctr"/>
            <a:r>
              <a:rPr lang="fr-FR" b="1" dirty="0"/>
              <a:t>SESSAD</a:t>
            </a:r>
            <a:endParaRPr lang="fr-FR" dirty="0"/>
          </a:p>
        </p:txBody>
      </p:sp>
      <p:sp>
        <p:nvSpPr>
          <p:cNvPr id="12" name="Organigramme : Connecteur 11">
            <a:extLst>
              <a:ext uri="{FF2B5EF4-FFF2-40B4-BE49-F238E27FC236}">
                <a16:creationId xmlns:a16="http://schemas.microsoft.com/office/drawing/2014/main" id="{E44E77FE-F6D2-41D1-9359-F241A2D6B380}"/>
              </a:ext>
            </a:extLst>
          </p:cNvPr>
          <p:cNvSpPr/>
          <p:nvPr/>
        </p:nvSpPr>
        <p:spPr>
          <a:xfrm>
            <a:off x="9327275" y="4273862"/>
            <a:ext cx="2489091" cy="2111983"/>
          </a:xfrm>
          <a:prstGeom prst="flowChartConnector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/>
              <a:t>Ludothèques ou établissements de culture et de loisirs</a:t>
            </a:r>
          </a:p>
          <a:p>
            <a:pPr algn="ctr"/>
            <a:endParaRPr lang="fr-FR" dirty="0"/>
          </a:p>
        </p:txBody>
      </p:sp>
      <p:sp>
        <p:nvSpPr>
          <p:cNvPr id="30" name="Organigramme : Connecteur 29">
            <a:extLst>
              <a:ext uri="{FF2B5EF4-FFF2-40B4-BE49-F238E27FC236}">
                <a16:creationId xmlns:a16="http://schemas.microsoft.com/office/drawing/2014/main" id="{CA94F740-EFDC-41C6-A764-740FD58E4187}"/>
              </a:ext>
            </a:extLst>
          </p:cNvPr>
          <p:cNvSpPr/>
          <p:nvPr/>
        </p:nvSpPr>
        <p:spPr>
          <a:xfrm>
            <a:off x="6974242" y="2636074"/>
            <a:ext cx="2849465" cy="2740175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/>
              <a:t>MECS Pouponnières CHRS</a:t>
            </a:r>
          </a:p>
          <a:p>
            <a:pPr algn="ctr"/>
            <a:endParaRPr lang="fr-FR" dirty="0"/>
          </a:p>
        </p:txBody>
      </p:sp>
      <p:sp>
        <p:nvSpPr>
          <p:cNvPr id="32" name="Organigramme : Connecteur 31">
            <a:extLst>
              <a:ext uri="{FF2B5EF4-FFF2-40B4-BE49-F238E27FC236}">
                <a16:creationId xmlns:a16="http://schemas.microsoft.com/office/drawing/2014/main" id="{2E56C001-5C56-419A-8230-6CE466322622}"/>
              </a:ext>
            </a:extLst>
          </p:cNvPr>
          <p:cNvSpPr/>
          <p:nvPr/>
        </p:nvSpPr>
        <p:spPr>
          <a:xfrm>
            <a:off x="9786063" y="3007141"/>
            <a:ext cx="1396117" cy="1238002"/>
          </a:xfrm>
          <a:prstGeom prst="flowChartConnecto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/>
              <a:t>PMI</a:t>
            </a:r>
          </a:p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9407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0884F175-9D23-496E-80AC-F3D2FD5410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22D4B7B8-5AFE-4B32-A805-72EC571E6F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757D13B2-7A74-4788-8689-5EDB2DA86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23">
              <a:extLst>
                <a:ext uri="{FF2B5EF4-FFF2-40B4-BE49-F238E27FC236}">
                  <a16:creationId xmlns:a16="http://schemas.microsoft.com/office/drawing/2014/main" id="{66964837-B2CC-483D-BEDA-4BB1901BC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76" name="Rectangle 25">
              <a:extLst>
                <a:ext uri="{FF2B5EF4-FFF2-40B4-BE49-F238E27FC236}">
                  <a16:creationId xmlns:a16="http://schemas.microsoft.com/office/drawing/2014/main" id="{77D4E216-8B6C-4A3B-AF75-3016320F6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77" name="Isosceles Triangle 76">
              <a:extLst>
                <a:ext uri="{FF2B5EF4-FFF2-40B4-BE49-F238E27FC236}">
                  <a16:creationId xmlns:a16="http://schemas.microsoft.com/office/drawing/2014/main" id="{CDD4EA12-82D2-47D7-8742-8F4746AA6F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78" name="Rectangle 27">
              <a:extLst>
                <a:ext uri="{FF2B5EF4-FFF2-40B4-BE49-F238E27FC236}">
                  <a16:creationId xmlns:a16="http://schemas.microsoft.com/office/drawing/2014/main" id="{115B7F7E-4C23-429B-A947-A5B436DB2D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79" name="Rectangle 28">
              <a:extLst>
                <a:ext uri="{FF2B5EF4-FFF2-40B4-BE49-F238E27FC236}">
                  <a16:creationId xmlns:a16="http://schemas.microsoft.com/office/drawing/2014/main" id="{A6B03A29-0A21-40D4-87E4-3C41D6F54C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80" name="Rectangle 29">
              <a:extLst>
                <a:ext uri="{FF2B5EF4-FFF2-40B4-BE49-F238E27FC236}">
                  <a16:creationId xmlns:a16="http://schemas.microsoft.com/office/drawing/2014/main" id="{6C871F60-4E5A-449A-B6D8-1F58C12EE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3182795B-2BFA-4D7B-BE85-701A73E253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82" name="Isosceles Triangle 81">
              <a:extLst>
                <a:ext uri="{FF2B5EF4-FFF2-40B4-BE49-F238E27FC236}">
                  <a16:creationId xmlns:a16="http://schemas.microsoft.com/office/drawing/2014/main" id="{810B9E5C-2AE2-4B4E-916F-F954F2AA8A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4BE9D4C4-9FA3-4885-A769-301639CC7A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4524F065-9F7C-400C-9A20-B343BFAA6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2627" y="-4"/>
            <a:ext cx="8139373" cy="6858000"/>
          </a:xfrm>
          <a:custGeom>
            <a:avLst/>
            <a:gdLst>
              <a:gd name="connsiteX0" fmla="*/ 5181344 w 8139373"/>
              <a:gd name="connsiteY0" fmla="*/ 0 h 6858000"/>
              <a:gd name="connsiteX1" fmla="*/ 8139373 w 8139373"/>
              <a:gd name="connsiteY1" fmla="*/ 0 h 6858000"/>
              <a:gd name="connsiteX2" fmla="*/ 8139373 w 8139373"/>
              <a:gd name="connsiteY2" fmla="*/ 6858000 h 6858000"/>
              <a:gd name="connsiteX3" fmla="*/ 0 w 813937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39373" h="6858000">
                <a:moveTo>
                  <a:pt x="5181344" y="0"/>
                </a:moveTo>
                <a:lnTo>
                  <a:pt x="8139373" y="0"/>
                </a:lnTo>
                <a:lnTo>
                  <a:pt x="8139373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1176489"/>
            <a:ext cx="3749061" cy="15084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br>
              <a:rPr lang="en-US" sz="3200"/>
            </a:br>
            <a:br>
              <a:rPr lang="en-US" sz="3200"/>
            </a:br>
            <a:endParaRPr lang="en-US" sz="3200"/>
          </a:p>
        </p:txBody>
      </p:sp>
      <p:sp>
        <p:nvSpPr>
          <p:cNvPr id="93" name="Isosceles Triangle 87">
            <a:extLst>
              <a:ext uri="{FF2B5EF4-FFF2-40B4-BE49-F238E27FC236}">
                <a16:creationId xmlns:a16="http://schemas.microsoft.com/office/drawing/2014/main" id="{7EB6695E-BED5-4DA3-8C9B-AD301AEF47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435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94" name="ZoneTexte 2"/>
          <p:cNvSpPr txBox="1"/>
          <p:nvPr/>
        </p:nvSpPr>
        <p:spPr>
          <a:xfrm>
            <a:off x="352465" y="248980"/>
            <a:ext cx="4976691" cy="6427123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4200" b="1" u="sng" dirty="0">
                <a:solidFill>
                  <a:schemeClr val="accent2"/>
                </a:solidFill>
              </a:rPr>
              <a:t>Le </a:t>
            </a:r>
            <a:r>
              <a:rPr lang="en-US" sz="4200" b="1" u="sng" dirty="0" err="1">
                <a:solidFill>
                  <a:schemeClr val="accent2"/>
                </a:solidFill>
              </a:rPr>
              <a:t>parcours</a:t>
            </a:r>
            <a:r>
              <a:rPr lang="en-US" sz="4200" b="1" u="sng" dirty="0">
                <a:solidFill>
                  <a:schemeClr val="accent2"/>
                </a:solidFill>
              </a:rPr>
              <a:t> </a:t>
            </a:r>
            <a:r>
              <a:rPr lang="en-US" sz="4200" b="1" u="sng" dirty="0" err="1">
                <a:solidFill>
                  <a:schemeClr val="accent2"/>
                </a:solidFill>
              </a:rPr>
              <a:t>d’inscription</a:t>
            </a:r>
            <a:endParaRPr lang="en-US" sz="4200" b="1" u="sng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US" sz="4200" b="1" u="sng" dirty="0">
              <a:solidFill>
                <a:schemeClr val="accent2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+mj-lt"/>
              <a:buAutoNum type="arabicPeriod"/>
            </a:pPr>
            <a:r>
              <a:rPr lang="en-US" sz="2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Contact inscription au Centre </a:t>
            </a:r>
            <a:r>
              <a:rPr lang="en-US" sz="27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L’Horizon</a:t>
            </a:r>
            <a:r>
              <a:rPr lang="en-US" sz="2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r>
              <a:rPr lang="fr-FR" sz="2200" b="1" dirty="0"/>
              <a:t>Bérengère ABADIE</a:t>
            </a:r>
            <a:endParaRPr lang="en-US" sz="2200" b="1" dirty="0">
              <a:solidFill>
                <a:schemeClr val="tx1">
                  <a:lumMod val="75000"/>
                  <a:lumOff val="25000"/>
                </a:schemeClr>
              </a:solidFill>
              <a:hlinkClick r:id="rId2"/>
            </a:endParaRP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scolarite.eje@cfhorizon.com</a:t>
            </a:r>
            <a:endParaRPr lang="en-US" sz="2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01 55 48 93 62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+mj-lt"/>
              <a:buAutoNum type="arabicPeriod"/>
            </a:pPr>
            <a:endParaRPr lang="en-US" sz="2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+mj-lt"/>
              <a:buAutoNum type="arabicPeriod"/>
            </a:pPr>
            <a:r>
              <a:rPr lang="en-US" sz="2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Information Apprentissage à </a:t>
            </a:r>
            <a:r>
              <a:rPr lang="en-US" sz="27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L’Horizon</a:t>
            </a:r>
            <a:endParaRPr lang="en-US" sz="27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Marie-Caroline LAVAUD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sz="2700" dirty="0">
                <a:latin typeface="Corbel" panose="020B0503020204020204" pitchFamily="34" charset="0"/>
                <a:hlinkClick r:id="rId4"/>
              </a:rPr>
              <a:t>mc.lavaud@cfhorizon.com</a:t>
            </a:r>
            <a:endParaRPr lang="fr-FR" sz="2700" dirty="0">
              <a:latin typeface="Corbel" panose="020B0503020204020204" pitchFamily="34" charset="0"/>
            </a:endParaRP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r>
              <a:rPr lang="fr-FR" sz="2700" dirty="0">
                <a:latin typeface="Corbel" panose="020B0503020204020204" pitchFamily="34" charset="0"/>
              </a:rPr>
              <a:t>01 55 48 93 63 </a:t>
            </a:r>
            <a:endParaRPr lang="en-US" sz="2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+mj-lt"/>
              <a:buAutoNum type="arabicPeriod"/>
            </a:pPr>
            <a:r>
              <a:rPr lang="en-US" sz="2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S’inscrire sur le portail « Net Candidat »  sur le site du CFA ADAFORSS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2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700" dirty="0">
                <a:solidFill>
                  <a:schemeClr val="tx1">
                    <a:lumMod val="75000"/>
                    <a:lumOff val="25000"/>
                  </a:schemeClr>
                </a:solidFill>
                <a:hlinkClick r:id="rId5"/>
              </a:rPr>
              <a:t>http://176.162.200.28/netypareo/index.php/preinscription/</a:t>
            </a:r>
            <a:endParaRPr lang="en-US" sz="2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+mj-lt"/>
              <a:buAutoNum type="arabicPeriod"/>
            </a:pPr>
            <a:endParaRPr lang="en-US" sz="2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US" sz="2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+mj-lt"/>
              <a:buAutoNum type="arabicPeriod"/>
            </a:pPr>
            <a:r>
              <a:rPr lang="en-US" sz="2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Contact Information </a:t>
            </a:r>
            <a:r>
              <a:rPr lang="en-US" sz="2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Employeur</a:t>
            </a:r>
            <a:r>
              <a:rPr lang="en-US" sz="2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CFA Adaforss   </a:t>
            </a:r>
          </a:p>
          <a:p>
            <a:pPr marL="914400" lvl="1" indent="-4572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Blandine LEBEC-DELPORTE</a:t>
            </a:r>
          </a:p>
          <a:p>
            <a:pPr marL="914400" lvl="1" indent="-4572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tx1">
                    <a:lumMod val="75000"/>
                    <a:lumOff val="25000"/>
                  </a:schemeClr>
                </a:solidFill>
                <a:hlinkClick r:id="rId6"/>
              </a:rPr>
              <a:t>blandine.lebec-delporte@adaforss.fr</a:t>
            </a:r>
            <a:r>
              <a:rPr lang="en-US" sz="2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914400" lvl="1" indent="-4572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01 75 61 84 00  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US" sz="2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+mj-lt"/>
              <a:buAutoNum type="arabicPeriod"/>
            </a:pPr>
            <a:endParaRPr lang="en-US" sz="2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5" name="Freeform: Shape 89">
            <a:extLst>
              <a:ext uri="{FF2B5EF4-FFF2-40B4-BE49-F238E27FC236}">
                <a16:creationId xmlns:a16="http://schemas.microsoft.com/office/drawing/2014/main" id="{46DB9E65-E072-43AF-A8C9-9744BA0CC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96867" y="6"/>
            <a:ext cx="4831627" cy="4520011"/>
          </a:xfrm>
          <a:custGeom>
            <a:avLst/>
            <a:gdLst>
              <a:gd name="connsiteX0" fmla="*/ 0 w 4831627"/>
              <a:gd name="connsiteY0" fmla="*/ 0 h 4520011"/>
              <a:gd name="connsiteX1" fmla="*/ 4831627 w 4831627"/>
              <a:gd name="connsiteY1" fmla="*/ 0 h 4520011"/>
              <a:gd name="connsiteX2" fmla="*/ 1416677 w 4831627"/>
              <a:gd name="connsiteY2" fmla="*/ 4520011 h 4520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31627" h="4520011">
                <a:moveTo>
                  <a:pt x="0" y="0"/>
                </a:moveTo>
                <a:lnTo>
                  <a:pt x="4831627" y="0"/>
                </a:lnTo>
                <a:lnTo>
                  <a:pt x="1416677" y="452001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29F8420-D2B8-4E44-9F67-FE0D0052228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345" r="1" b="1"/>
          <a:stretch/>
        </p:blipFill>
        <p:spPr>
          <a:xfrm>
            <a:off x="4994341" y="289632"/>
            <a:ext cx="2582787" cy="152777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972C5B8-500C-4583-BC1B-B9F069D9B3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81230" y="4297942"/>
            <a:ext cx="3109163" cy="139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50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</p:bldLst>
  </p:timing>
</p:sld>
</file>

<file path=ppt/theme/theme1.xml><?xml version="1.0" encoding="utf-8"?>
<a:theme xmlns:a="http://schemas.openxmlformats.org/drawingml/2006/main" name="Facette">
  <a:themeElements>
    <a:clrScheme name="Orange roug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acé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tint val="95000"/>
              <a:shade val="95000"/>
              <a:satMod val="120000"/>
            </a:schemeClr>
          </a:solidFill>
          <a:prstDash val="solid"/>
        </a:ln>
        <a:ln w="55000" cap="flat" cmpd="thickThin" algn="ctr">
          <a:solidFill>
            <a:schemeClr val="phClr">
              <a:tint val="90000"/>
              <a:satMod val="130000"/>
            </a:schemeClr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C92D3A5EEBE4F489618E4CF947F8736" ma:contentTypeVersion="12" ma:contentTypeDescription="Crée un document." ma:contentTypeScope="" ma:versionID="665ef5572fdfeb85ab427af45bc1ac58">
  <xsd:schema xmlns:xsd="http://www.w3.org/2001/XMLSchema" xmlns:xs="http://www.w3.org/2001/XMLSchema" xmlns:p="http://schemas.microsoft.com/office/2006/metadata/properties" xmlns:ns2="6bdb2bc9-a258-4c92-a39b-d54818e94f5c" xmlns:ns3="6d3ac829-5c78-47b0-b6fa-e36f0a9a7259" targetNamespace="http://schemas.microsoft.com/office/2006/metadata/properties" ma:root="true" ma:fieldsID="5c610a4aa80c5a9ade56c2cef8d01f34" ns2:_="" ns3:_="">
    <xsd:import namespace="6bdb2bc9-a258-4c92-a39b-d54818e94f5c"/>
    <xsd:import namespace="6d3ac829-5c78-47b0-b6fa-e36f0a9a72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db2bc9-a258-4c92-a39b-d54818e94f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3ac829-5c78-47b0-b6fa-e36f0a9a7259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2753AF1-751D-4EB2-9D5E-DB2F74D4E3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bdb2bc9-a258-4c92-a39b-d54818e94f5c"/>
    <ds:schemaRef ds:uri="6d3ac829-5c78-47b0-b6fa-e36f0a9a72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6BF0CB2-4865-4DFD-A201-F39667C14AA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8D683C5-34C0-43AA-BDC4-ADEE7A3F4A44}">
  <ds:schemaRefs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purl.org/dc/dcmitype/"/>
    <ds:schemaRef ds:uri="6bdb2bc9-a258-4c92-a39b-d54818e94f5c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6d3ac829-5c78-47b0-b6fa-e36f0a9a7259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475</Words>
  <Application>Microsoft Office PowerPoint</Application>
  <PresentationFormat>Grand écran</PresentationFormat>
  <Paragraphs>80</Paragraphs>
  <Slides>10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9" baseType="lpstr">
      <vt:lpstr>Aptos</vt:lpstr>
      <vt:lpstr>Arial</vt:lpstr>
      <vt:lpstr>Calibri</vt:lpstr>
      <vt:lpstr>Corbel</vt:lpstr>
      <vt:lpstr>Trebuchet MS</vt:lpstr>
      <vt:lpstr>Wingdings</vt:lpstr>
      <vt:lpstr>Wingdings 3</vt:lpstr>
      <vt:lpstr>Facette</vt:lpstr>
      <vt:lpstr>Feuille de calcul Microsoft Excel</vt:lpstr>
      <vt:lpstr>      </vt:lpstr>
      <vt:lpstr>Conditions de la formation EJE en apprentissage à L‘Horizon </vt:lpstr>
      <vt:lpstr>L’admission en formation EJE    </vt:lpstr>
      <vt:lpstr>Temoignages des apprenties… </vt:lpstr>
      <vt:lpstr>Temoignage d’un maître d’apprentissage… </vt:lpstr>
      <vt:lpstr>Présentation PowerPoint</vt:lpstr>
      <vt:lpstr>Le calendrier d’alternance de la formation EJE à L’Horizon  par la voie d’apprentissage ou maintien en emploi: Visualiser les 3 années de formation </vt:lpstr>
      <vt:lpstr>Les lieux d’exercice du métier  d’éducateur de jeunes enfants  </vt:lpstr>
      <vt:lpstr>  </vt:lpstr>
      <vt:lpstr>Formation en apprentissage diplôme EJE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</dc:title>
  <dc:creator>Delphine Bodin</dc:creator>
  <cp:lastModifiedBy>Marie-Caroline Lavaud</cp:lastModifiedBy>
  <cp:revision>14</cp:revision>
  <cp:lastPrinted>2024-01-26T13:09:47Z</cp:lastPrinted>
  <dcterms:created xsi:type="dcterms:W3CDTF">2020-11-26T16:22:49Z</dcterms:created>
  <dcterms:modified xsi:type="dcterms:W3CDTF">2024-04-30T12:10:21Z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12710400</vt:r8>
  </property>
  <property fmtid="{D5CDD505-2E9C-101B-9397-08002B2CF9AE}" pid="3" name="ContentTypeId">
    <vt:lpwstr>0x0101006C92D3A5EEBE4F489618E4CF947F8736</vt:lpwstr>
  </property>
</Properties>
</file>